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2" r:id="rId1"/>
    <p:sldMasterId id="2147483677" r:id="rId2"/>
  </p:sldMasterIdLst>
  <p:notesMasterIdLst>
    <p:notesMasterId r:id="rId16"/>
  </p:notesMasterIdLst>
  <p:handoutMasterIdLst>
    <p:handoutMasterId r:id="rId17"/>
  </p:handoutMasterIdLst>
  <p:sldIdLst>
    <p:sldId id="257" r:id="rId3"/>
    <p:sldId id="261" r:id="rId4"/>
    <p:sldId id="259" r:id="rId5"/>
    <p:sldId id="258" r:id="rId6"/>
    <p:sldId id="260" r:id="rId7"/>
    <p:sldId id="270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3429000" cy="6931025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21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21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21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21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21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21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21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21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21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Picker" id="{79421F09-BE61-4F8B-BF36-1380ECE98398}">
          <p14:sldIdLst>
            <p14:sldId id="257"/>
          </p14:sldIdLst>
        </p14:section>
        <p14:section name="Overview" id="{44C6FCFE-BED1-4149-B8A7-A594ECEC160A}">
          <p14:sldIdLst>
            <p14:sldId id="261"/>
            <p14:sldId id="259"/>
            <p14:sldId id="258"/>
            <p14:sldId id="260"/>
          </p14:sldIdLst>
        </p14:section>
        <p14:section name="Symptom 1" id="{9C840302-1AD6-4921-B7C9-C89F55A4BFA4}">
          <p14:sldIdLst>
            <p14:sldId id="270"/>
            <p14:sldId id="263"/>
            <p14:sldId id="264"/>
            <p14:sldId id="265"/>
          </p14:sldIdLst>
        </p14:section>
        <p14:section name="Symptom 2" id="{2E8DE7CC-2B8B-4240-93E3-976EEA2822E8}">
          <p14:sldIdLst>
            <p14:sldId id="266"/>
            <p14:sldId id="267"/>
            <p14:sldId id="268"/>
            <p14:sldId id="269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88" roundtripDataSignature="AMtx7mj+HxEERLloKJCJZXYw/la0JCzbu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769"/>
    <p:restoredTop sz="94687"/>
  </p:normalViewPr>
  <p:slideViewPr>
    <p:cSldViewPr snapToGrid="0">
      <p:cViewPr varScale="1">
        <p:scale>
          <a:sx n="182" d="100"/>
          <a:sy n="182" d="100"/>
        </p:scale>
        <p:origin x="73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3" Type="http://schemas.openxmlformats.org/officeDocument/2006/relationships/slide" Target="slides/slide1.xml"/><Relationship Id="rId89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handoutMaster" Target="handoutMasters/handoutMaster1.xml"/><Relationship Id="rId92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88" Type="http://customschemas.google.com/relationships/presentationmetadata" Target="metadata"/><Relationship Id="rId9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90" Type="http://schemas.openxmlformats.org/officeDocument/2006/relationships/viewProps" Target="view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1998C24-B9DF-DD2A-3A60-3E0F8873AC8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F977996-66D1-56D8-30D2-0D167BD73EF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93C56E-FA21-41A4-87CD-D7B62459BC58}" type="datetimeFigureOut">
              <a:rPr lang="en-US" smtClean="0"/>
              <a:t>11/2/2024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1855EB-C7C8-09D1-BAD8-D798FB53F41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F70E77-54AB-49A3-AD87-EB10404729C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7D64ED-99B0-4B6C-890C-C5033CDEB7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2942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2667000" y="1143000"/>
            <a:ext cx="15240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21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21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21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21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21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21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21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21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21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 of 6 choi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Google Shape;207;p48" descr="{luna_hyperlink_region_boundary}">
            <a:extLst>
              <a:ext uri="{FF2B5EF4-FFF2-40B4-BE49-F238E27FC236}">
                <a16:creationId xmlns:a16="http://schemas.microsoft.com/office/drawing/2014/main" id="{16B8EAD2-0A1E-FBA8-CC31-D3C727BDA0E7}"/>
              </a:ext>
            </a:extLst>
          </p:cNvPr>
          <p:cNvCxnSpPr>
            <a:cxnSpLocks/>
          </p:cNvCxnSpPr>
          <p:nvPr userDrawn="1"/>
        </p:nvCxnSpPr>
        <p:spPr>
          <a:xfrm>
            <a:off x="1709269" y="609664"/>
            <a:ext cx="1" cy="6321362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" name="Text Placeholder 30" descr="Message Text">
            <a:extLst>
              <a:ext uri="{FF2B5EF4-FFF2-40B4-BE49-F238E27FC236}">
                <a16:creationId xmlns:a16="http://schemas.microsoft.com/office/drawing/2014/main" id="{93375687-B92D-775F-26E1-7450AA74CFA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9182" y="6450"/>
            <a:ext cx="2382274" cy="582891"/>
          </a:xfrm>
          <a:prstGeom prst="rect">
            <a:avLst/>
          </a:prstGeom>
        </p:spPr>
        <p:txBody>
          <a:bodyPr anchor="b" anchorCtr="1"/>
          <a:lstStyle>
            <a:lvl1pPr marL="0" indent="0">
              <a:buNone/>
              <a:defRPr sz="12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cxnSp>
        <p:nvCxnSpPr>
          <p:cNvPr id="43" name="Google Shape;205;p48" descr="{luna_hyperlink_region_boundary}">
            <a:extLst>
              <a:ext uri="{FF2B5EF4-FFF2-40B4-BE49-F238E27FC236}">
                <a16:creationId xmlns:a16="http://schemas.microsoft.com/office/drawing/2014/main" id="{2481ABC8-7B45-F336-1DAF-7B5B5F10FE05}"/>
              </a:ext>
            </a:extLst>
          </p:cNvPr>
          <p:cNvCxnSpPr>
            <a:cxnSpLocks/>
          </p:cNvCxnSpPr>
          <p:nvPr userDrawn="1"/>
        </p:nvCxnSpPr>
        <p:spPr>
          <a:xfrm>
            <a:off x="111035" y="4766013"/>
            <a:ext cx="3200093" cy="0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6" name="Google Shape;205;p48" descr="{luna_hyperlink_region_boundary}">
            <a:extLst>
              <a:ext uri="{FF2B5EF4-FFF2-40B4-BE49-F238E27FC236}">
                <a16:creationId xmlns:a16="http://schemas.microsoft.com/office/drawing/2014/main" id="{1CDB6C64-F9CC-A0E9-72BD-AD0F08273D9E}"/>
              </a:ext>
            </a:extLst>
          </p:cNvPr>
          <p:cNvCxnSpPr>
            <a:cxnSpLocks/>
          </p:cNvCxnSpPr>
          <p:nvPr userDrawn="1"/>
        </p:nvCxnSpPr>
        <p:spPr>
          <a:xfrm>
            <a:off x="110493" y="2684380"/>
            <a:ext cx="3200635" cy="0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7" name="Google Shape;205;p48" descr="{luna_hyperlink_region_boundary}">
            <a:extLst>
              <a:ext uri="{FF2B5EF4-FFF2-40B4-BE49-F238E27FC236}">
                <a16:creationId xmlns:a16="http://schemas.microsoft.com/office/drawing/2014/main" id="{0F38B9A0-DA8C-C92C-4507-494E2B50E346}"/>
              </a:ext>
            </a:extLst>
          </p:cNvPr>
          <p:cNvCxnSpPr>
            <a:cxnSpLocks/>
          </p:cNvCxnSpPr>
          <p:nvPr userDrawn="1"/>
        </p:nvCxnSpPr>
        <p:spPr>
          <a:xfrm flipV="1">
            <a:off x="113946" y="609663"/>
            <a:ext cx="3197182" cy="1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" name="Text Placeholder 36" descr="Symptom Text">
            <a:extLst>
              <a:ext uri="{FF2B5EF4-FFF2-40B4-BE49-F238E27FC236}">
                <a16:creationId xmlns:a16="http://schemas.microsoft.com/office/drawing/2014/main" id="{4DC207BF-D166-84F7-2F4F-9497603EE45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08551" y="6631174"/>
            <a:ext cx="1570742" cy="293405"/>
          </a:xfrm>
          <a:prstGeom prst="rect">
            <a:avLst/>
          </a:prstGeom>
        </p:spPr>
        <p:txBody>
          <a:bodyPr anchor="b" anchorCtr="1"/>
          <a:lstStyle>
            <a:lvl1pPr marL="84760" indent="0" algn="ctr">
              <a:buNone/>
              <a:defRPr sz="12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Symptom</a:t>
            </a:r>
          </a:p>
        </p:txBody>
      </p:sp>
      <p:sp>
        <p:nvSpPr>
          <p:cNvPr id="5" name="Text Placeholder 36" descr="Symptom Text">
            <a:extLst>
              <a:ext uri="{FF2B5EF4-FFF2-40B4-BE49-F238E27FC236}">
                <a16:creationId xmlns:a16="http://schemas.microsoft.com/office/drawing/2014/main" id="{2513E585-EDC7-51F8-714A-0A4FCB0F040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739246" y="6631175"/>
            <a:ext cx="1561516" cy="293404"/>
          </a:xfrm>
          <a:prstGeom prst="rect">
            <a:avLst/>
          </a:prstGeom>
        </p:spPr>
        <p:txBody>
          <a:bodyPr anchor="b" anchorCtr="1"/>
          <a:lstStyle>
            <a:lvl1pPr marL="84760" indent="0" algn="ctr">
              <a:buNone/>
              <a:defRPr sz="12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Symptom</a:t>
            </a:r>
          </a:p>
        </p:txBody>
      </p:sp>
      <p:sp>
        <p:nvSpPr>
          <p:cNvPr id="42" name="Text Placeholder 36" descr="Symptom Text">
            <a:extLst>
              <a:ext uri="{FF2B5EF4-FFF2-40B4-BE49-F238E27FC236}">
                <a16:creationId xmlns:a16="http://schemas.microsoft.com/office/drawing/2014/main" id="{ED73E3C8-6719-E497-26A3-01298E5EBCC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739244" y="4229256"/>
            <a:ext cx="1561514" cy="505223"/>
          </a:xfrm>
          <a:prstGeom prst="rect">
            <a:avLst/>
          </a:prstGeom>
        </p:spPr>
        <p:txBody>
          <a:bodyPr anchor="b" anchorCtr="1"/>
          <a:lstStyle>
            <a:lvl1pPr marL="84760" indent="0" algn="ctr">
              <a:buNone/>
              <a:defRPr sz="12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Symptom</a:t>
            </a:r>
          </a:p>
        </p:txBody>
      </p:sp>
      <p:sp>
        <p:nvSpPr>
          <p:cNvPr id="49" name="Text Placeholder 36" descr="Symptom Text">
            <a:extLst>
              <a:ext uri="{FF2B5EF4-FFF2-40B4-BE49-F238E27FC236}">
                <a16:creationId xmlns:a16="http://schemas.microsoft.com/office/drawing/2014/main" id="{153488E7-2235-7023-B8DF-8A5C21B1992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739244" y="2149744"/>
            <a:ext cx="1561513" cy="503103"/>
          </a:xfrm>
          <a:prstGeom prst="rect">
            <a:avLst/>
          </a:prstGeom>
        </p:spPr>
        <p:txBody>
          <a:bodyPr anchor="b" anchorCtr="1"/>
          <a:lstStyle>
            <a:lvl1pPr marL="84760" indent="0" algn="ctr">
              <a:buNone/>
              <a:defRPr sz="12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Symptom</a:t>
            </a:r>
          </a:p>
        </p:txBody>
      </p:sp>
      <p:sp>
        <p:nvSpPr>
          <p:cNvPr id="2" name="Text Placeholder 36" descr="Symptom Text">
            <a:extLst>
              <a:ext uri="{FF2B5EF4-FFF2-40B4-BE49-F238E27FC236}">
                <a16:creationId xmlns:a16="http://schemas.microsoft.com/office/drawing/2014/main" id="{84D9F497-3EB9-C7B6-4773-3150A8100B2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9364" y="2149744"/>
            <a:ext cx="1566575" cy="503102"/>
          </a:xfrm>
          <a:prstGeom prst="rect">
            <a:avLst/>
          </a:prstGeom>
        </p:spPr>
        <p:txBody>
          <a:bodyPr anchor="b" anchorCtr="1"/>
          <a:lstStyle>
            <a:lvl1pPr marL="84760" indent="0" algn="ctr">
              <a:buNone/>
              <a:defRPr sz="12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Symptom</a:t>
            </a:r>
          </a:p>
        </p:txBody>
      </p:sp>
      <p:sp>
        <p:nvSpPr>
          <p:cNvPr id="4" name="Text Placeholder 36" descr="Symptom Text">
            <a:extLst>
              <a:ext uri="{FF2B5EF4-FFF2-40B4-BE49-F238E27FC236}">
                <a16:creationId xmlns:a16="http://schemas.microsoft.com/office/drawing/2014/main" id="{DA023D93-81F9-2715-905E-5C553E3D56FA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18994" y="4229256"/>
            <a:ext cx="1566575" cy="503102"/>
          </a:xfrm>
          <a:prstGeom prst="rect">
            <a:avLst/>
          </a:prstGeom>
        </p:spPr>
        <p:txBody>
          <a:bodyPr anchor="b" anchorCtr="1"/>
          <a:lstStyle>
            <a:lvl1pPr marL="84760" indent="0" algn="ctr">
              <a:buNone/>
              <a:defRPr sz="12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Symptom</a:t>
            </a:r>
          </a:p>
        </p:txBody>
      </p:sp>
      <p:sp>
        <p:nvSpPr>
          <p:cNvPr id="7" name="Text Placeholder 36" descr="Symptom Text">
            <a:extLst>
              <a:ext uri="{FF2B5EF4-FFF2-40B4-BE49-F238E27FC236}">
                <a16:creationId xmlns:a16="http://schemas.microsoft.com/office/drawing/2014/main" id="{FD1B16C3-DD87-4B9A-18AD-0643F795281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07633" y="6422243"/>
            <a:ext cx="1566575" cy="503102"/>
          </a:xfrm>
          <a:prstGeom prst="rect">
            <a:avLst/>
          </a:prstGeom>
        </p:spPr>
        <p:txBody>
          <a:bodyPr anchor="b" anchorCtr="1"/>
          <a:lstStyle>
            <a:lvl1pPr marL="84760" indent="0" algn="ctr">
              <a:buNone/>
              <a:defRPr sz="12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Symptom</a:t>
            </a:r>
          </a:p>
        </p:txBody>
      </p:sp>
    </p:spTree>
    <p:extLst>
      <p:ext uri="{BB962C8B-B14F-4D97-AF65-F5344CB8AC3E}">
        <p14:creationId xmlns:p14="http://schemas.microsoft.com/office/powerpoint/2010/main" val="13280212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30" descr="Message Text">
            <a:extLst>
              <a:ext uri="{FF2B5EF4-FFF2-40B4-BE49-F238E27FC236}">
                <a16:creationId xmlns:a16="http://schemas.microsoft.com/office/drawing/2014/main" id="{E5BAD712-FAD4-A4B7-EA36-A0326F99CCB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8826" y="6448"/>
            <a:ext cx="2392629" cy="573884"/>
          </a:xfrm>
          <a:prstGeom prst="rect">
            <a:avLst/>
          </a:prstGeom>
        </p:spPr>
        <p:txBody>
          <a:bodyPr anchor="b" anchorCtr="1"/>
          <a:lstStyle>
            <a:lvl1pPr marL="0" indent="0">
              <a:buNone/>
              <a:defRPr sz="12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cxnSp>
        <p:nvCxnSpPr>
          <p:cNvPr id="17" name="Google Shape;205;p48" descr="Row3">
            <a:extLst>
              <a:ext uri="{FF2B5EF4-FFF2-40B4-BE49-F238E27FC236}">
                <a16:creationId xmlns:a16="http://schemas.microsoft.com/office/drawing/2014/main" id="{A40C8A46-C6EB-F71A-14B9-26999446BCC5}"/>
              </a:ext>
            </a:extLst>
          </p:cNvPr>
          <p:cNvCxnSpPr>
            <a:cxnSpLocks/>
          </p:cNvCxnSpPr>
          <p:nvPr userDrawn="1"/>
        </p:nvCxnSpPr>
        <p:spPr>
          <a:xfrm>
            <a:off x="97056" y="5027365"/>
            <a:ext cx="3226594" cy="0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" name="Google Shape;205;p48" descr="Row3">
            <a:extLst>
              <a:ext uri="{FF2B5EF4-FFF2-40B4-BE49-F238E27FC236}">
                <a16:creationId xmlns:a16="http://schemas.microsoft.com/office/drawing/2014/main" id="{CC7B12BA-CB50-F052-5DCE-DE9881394458}"/>
              </a:ext>
            </a:extLst>
          </p:cNvPr>
          <p:cNvCxnSpPr>
            <a:cxnSpLocks/>
          </p:cNvCxnSpPr>
          <p:nvPr userDrawn="1"/>
        </p:nvCxnSpPr>
        <p:spPr>
          <a:xfrm>
            <a:off x="98826" y="609663"/>
            <a:ext cx="3226594" cy="0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3" name="Text Placeholder 36" descr="Symptom Text">
            <a:extLst>
              <a:ext uri="{FF2B5EF4-FFF2-40B4-BE49-F238E27FC236}">
                <a16:creationId xmlns:a16="http://schemas.microsoft.com/office/drawing/2014/main" id="{3D1BB894-37A1-5834-5CC7-73F7972FE14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8821" y="633855"/>
            <a:ext cx="3226598" cy="573882"/>
          </a:xfrm>
          <a:prstGeom prst="rect">
            <a:avLst/>
          </a:prstGeom>
        </p:spPr>
        <p:txBody>
          <a:bodyPr anchor="b" anchorCtr="1"/>
          <a:lstStyle>
            <a:lvl1pPr marL="84760" indent="0" algn="ctr">
              <a:buNone/>
              <a:defRPr sz="1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Symptom</a:t>
            </a:r>
          </a:p>
        </p:txBody>
      </p:sp>
    </p:spTree>
    <p:extLst>
      <p:ext uri="{BB962C8B-B14F-4D97-AF65-F5344CB8AC3E}">
        <p14:creationId xmlns:p14="http://schemas.microsoft.com/office/powerpoint/2010/main" val="34723212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ategory_category_g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385;g26c53030581_0_2" descr="{luna_category_container}">
            <a:extLst>
              <a:ext uri="{FF2B5EF4-FFF2-40B4-BE49-F238E27FC236}">
                <a16:creationId xmlns:a16="http://schemas.microsoft.com/office/drawing/2014/main" id="{B46FE1B3-29FB-EE51-0B08-FADE53C5AC5F}"/>
              </a:ext>
            </a:extLst>
          </p:cNvPr>
          <p:cNvSpPr/>
          <p:nvPr userDrawn="1"/>
        </p:nvSpPr>
        <p:spPr>
          <a:xfrm>
            <a:off x="-3177988" y="430358"/>
            <a:ext cx="4792475" cy="6287753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13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382;g26c53030581_0_2" descr="{luna_category_container_title_and_image}">
            <a:extLst>
              <a:ext uri="{FF2B5EF4-FFF2-40B4-BE49-F238E27FC236}">
                <a16:creationId xmlns:a16="http://schemas.microsoft.com/office/drawing/2014/main" id="{1ACDABDB-06CF-8CAC-1C25-BFAFBEFCE3E6}"/>
              </a:ext>
            </a:extLst>
          </p:cNvPr>
          <p:cNvSpPr/>
          <p:nvPr userDrawn="1"/>
        </p:nvSpPr>
        <p:spPr>
          <a:xfrm>
            <a:off x="-3177989" y="430359"/>
            <a:ext cx="4792475" cy="380526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13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Text Placeholder 62">
            <a:extLst>
              <a:ext uri="{FF2B5EF4-FFF2-40B4-BE49-F238E27FC236}">
                <a16:creationId xmlns:a16="http://schemas.microsoft.com/office/drawing/2014/main" id="{78EE2C3C-890D-36F8-9240-9E3477D7B8E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-3115593" y="513083"/>
            <a:ext cx="3215606" cy="234381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Category Title</a:t>
            </a:r>
          </a:p>
        </p:txBody>
      </p:sp>
      <p:sp>
        <p:nvSpPr>
          <p:cNvPr id="2" name="Picture Placeholder 4">
            <a:extLst>
              <a:ext uri="{FF2B5EF4-FFF2-40B4-BE49-F238E27FC236}">
                <a16:creationId xmlns:a16="http://schemas.microsoft.com/office/drawing/2014/main" id="{5C932581-6FD3-9846-79F3-58C4CEAEEB7E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157162" y="513083"/>
            <a:ext cx="1400175" cy="23825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Category Picture</a:t>
            </a:r>
          </a:p>
        </p:txBody>
      </p:sp>
      <p:sp>
        <p:nvSpPr>
          <p:cNvPr id="3" name="Google Shape;385;g26c53030581_0_2" descr="{luna_category_container}">
            <a:extLst>
              <a:ext uri="{FF2B5EF4-FFF2-40B4-BE49-F238E27FC236}">
                <a16:creationId xmlns:a16="http://schemas.microsoft.com/office/drawing/2014/main" id="{1E3AD2FD-1373-5941-2875-1F9A7027D56D}"/>
              </a:ext>
            </a:extLst>
          </p:cNvPr>
          <p:cNvSpPr/>
          <p:nvPr userDrawn="1"/>
        </p:nvSpPr>
        <p:spPr>
          <a:xfrm>
            <a:off x="1814515" y="430358"/>
            <a:ext cx="4792475" cy="6287753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13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382;g26c53030581_0_2" descr="{luna_category_container_title_and_image}">
            <a:extLst>
              <a:ext uri="{FF2B5EF4-FFF2-40B4-BE49-F238E27FC236}">
                <a16:creationId xmlns:a16="http://schemas.microsoft.com/office/drawing/2014/main" id="{FC7FB4F2-08E4-9604-8A68-D663AAE0E420}"/>
              </a:ext>
            </a:extLst>
          </p:cNvPr>
          <p:cNvSpPr/>
          <p:nvPr userDrawn="1"/>
        </p:nvSpPr>
        <p:spPr>
          <a:xfrm>
            <a:off x="1814515" y="430359"/>
            <a:ext cx="4792475" cy="380526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13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Text Placeholder 62">
            <a:extLst>
              <a:ext uri="{FF2B5EF4-FFF2-40B4-BE49-F238E27FC236}">
                <a16:creationId xmlns:a16="http://schemas.microsoft.com/office/drawing/2014/main" id="{5D3FAAE1-966C-14FE-AA29-0A0F9EDEA0B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876910" y="513083"/>
            <a:ext cx="3215606" cy="234381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Category Title</a:t>
            </a:r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F8D326B7-9245-88D8-DC9F-72D980200D9A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5149665" y="513083"/>
            <a:ext cx="1400175" cy="23825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Category Picture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3F2604-844A-6ABB-12DC-55DE5836DACB}"/>
              </a:ext>
            </a:extLst>
          </p:cNvPr>
          <p:cNvSpPr txBox="1"/>
          <p:nvPr userDrawn="1"/>
        </p:nvSpPr>
        <p:spPr>
          <a:xfrm>
            <a:off x="857249" y="-52588"/>
            <a:ext cx="2061882" cy="369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rtlCol="0" anchor="t" anchorCtr="0">
            <a:sp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2 Category Game Editor</a:t>
            </a:r>
          </a:p>
        </p:txBody>
      </p:sp>
    </p:spTree>
    <p:extLst>
      <p:ext uri="{BB962C8B-B14F-4D97-AF65-F5344CB8AC3E}">
        <p14:creationId xmlns:p14="http://schemas.microsoft.com/office/powerpoint/2010/main" val="10416888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ategory_category_g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385;g26c53030581_0_2" descr="{luna_category_container}">
            <a:extLst>
              <a:ext uri="{FF2B5EF4-FFF2-40B4-BE49-F238E27FC236}">
                <a16:creationId xmlns:a16="http://schemas.microsoft.com/office/drawing/2014/main" id="{B46FE1B3-29FB-EE51-0B08-FADE53C5AC5F}"/>
              </a:ext>
            </a:extLst>
          </p:cNvPr>
          <p:cNvSpPr/>
          <p:nvPr userDrawn="1"/>
        </p:nvSpPr>
        <p:spPr>
          <a:xfrm>
            <a:off x="-3190875" y="428376"/>
            <a:ext cx="3190875" cy="6276428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13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382;g26c53030581_0_2" descr="{luna_category_container_title_and_image}">
            <a:extLst>
              <a:ext uri="{FF2B5EF4-FFF2-40B4-BE49-F238E27FC236}">
                <a16:creationId xmlns:a16="http://schemas.microsoft.com/office/drawing/2014/main" id="{83B686D0-13D9-72E0-F88D-D2B19A28F61E}"/>
              </a:ext>
            </a:extLst>
          </p:cNvPr>
          <p:cNvSpPr/>
          <p:nvPr userDrawn="1"/>
        </p:nvSpPr>
        <p:spPr>
          <a:xfrm>
            <a:off x="-3190875" y="428377"/>
            <a:ext cx="3190875" cy="396098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13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Text Placeholder 62">
            <a:extLst>
              <a:ext uri="{FF2B5EF4-FFF2-40B4-BE49-F238E27FC236}">
                <a16:creationId xmlns:a16="http://schemas.microsoft.com/office/drawing/2014/main" id="{9E85D67F-1104-CB30-55EB-64B090672A0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-3150435" y="517883"/>
            <a:ext cx="1983623" cy="252231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Category Title</a:t>
            </a:r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1800F3DE-489E-F74F-6377-40D0C1AB4402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-1126374" y="524871"/>
            <a:ext cx="1073986" cy="23825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Cat_Picture</a:t>
            </a:r>
          </a:p>
        </p:txBody>
      </p:sp>
      <p:sp>
        <p:nvSpPr>
          <p:cNvPr id="8" name="Google Shape;385;g26c53030581_0_2" descr="{luna_category_container}">
            <a:extLst>
              <a:ext uri="{FF2B5EF4-FFF2-40B4-BE49-F238E27FC236}">
                <a16:creationId xmlns:a16="http://schemas.microsoft.com/office/drawing/2014/main" id="{4A48A64D-B7B3-DA85-5F25-51EA39DB4F7B}"/>
              </a:ext>
            </a:extLst>
          </p:cNvPr>
          <p:cNvSpPr/>
          <p:nvPr userDrawn="1"/>
        </p:nvSpPr>
        <p:spPr>
          <a:xfrm>
            <a:off x="121486" y="428376"/>
            <a:ext cx="3190875" cy="6276428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13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382;g26c53030581_0_2" descr="{luna_category_container_title_and_image}">
            <a:extLst>
              <a:ext uri="{FF2B5EF4-FFF2-40B4-BE49-F238E27FC236}">
                <a16:creationId xmlns:a16="http://schemas.microsoft.com/office/drawing/2014/main" id="{1558D99A-E243-7F3B-A641-153B2F43AAE1}"/>
              </a:ext>
            </a:extLst>
          </p:cNvPr>
          <p:cNvSpPr/>
          <p:nvPr userDrawn="1"/>
        </p:nvSpPr>
        <p:spPr>
          <a:xfrm>
            <a:off x="121486" y="428377"/>
            <a:ext cx="3190875" cy="396098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13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Text Placeholder 62">
            <a:extLst>
              <a:ext uri="{FF2B5EF4-FFF2-40B4-BE49-F238E27FC236}">
                <a16:creationId xmlns:a16="http://schemas.microsoft.com/office/drawing/2014/main" id="{0B4205A0-23F0-C883-1145-5021051CC82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61925" y="517883"/>
            <a:ext cx="1983623" cy="252231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Category Title</a:t>
            </a:r>
          </a:p>
        </p:txBody>
      </p:sp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B56FE0C2-A9A3-ED43-4E50-B7D735CA5E27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2185987" y="524871"/>
            <a:ext cx="1073986" cy="23825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Cat_Picture</a:t>
            </a:r>
          </a:p>
        </p:txBody>
      </p:sp>
      <p:sp>
        <p:nvSpPr>
          <p:cNvPr id="20" name="Google Shape;385;g26c53030581_0_2" descr="{luna_category_container}">
            <a:extLst>
              <a:ext uri="{FF2B5EF4-FFF2-40B4-BE49-F238E27FC236}">
                <a16:creationId xmlns:a16="http://schemas.microsoft.com/office/drawing/2014/main" id="{61740438-A561-22AA-4316-941339BF04F0}"/>
              </a:ext>
            </a:extLst>
          </p:cNvPr>
          <p:cNvSpPr/>
          <p:nvPr userDrawn="1"/>
        </p:nvSpPr>
        <p:spPr>
          <a:xfrm>
            <a:off x="3433847" y="428376"/>
            <a:ext cx="3190875" cy="6276428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13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382;g26c53030581_0_2" descr="{luna_category_container_title_and_image}">
            <a:extLst>
              <a:ext uri="{FF2B5EF4-FFF2-40B4-BE49-F238E27FC236}">
                <a16:creationId xmlns:a16="http://schemas.microsoft.com/office/drawing/2014/main" id="{4F97FC65-7521-2E94-FE0F-AD2C099D9022}"/>
              </a:ext>
            </a:extLst>
          </p:cNvPr>
          <p:cNvSpPr/>
          <p:nvPr userDrawn="1"/>
        </p:nvSpPr>
        <p:spPr>
          <a:xfrm>
            <a:off x="3433847" y="428377"/>
            <a:ext cx="3190875" cy="396098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13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Text Placeholder 62">
            <a:extLst>
              <a:ext uri="{FF2B5EF4-FFF2-40B4-BE49-F238E27FC236}">
                <a16:creationId xmlns:a16="http://schemas.microsoft.com/office/drawing/2014/main" id="{DCE7F8CF-C577-816F-EE72-9BC57E6D747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474286" y="517883"/>
            <a:ext cx="1983623" cy="252231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Category Title</a:t>
            </a:r>
          </a:p>
        </p:txBody>
      </p:sp>
      <p:sp>
        <p:nvSpPr>
          <p:cNvPr id="24" name="Picture Placeholder 4">
            <a:extLst>
              <a:ext uri="{FF2B5EF4-FFF2-40B4-BE49-F238E27FC236}">
                <a16:creationId xmlns:a16="http://schemas.microsoft.com/office/drawing/2014/main" id="{1D89653D-8A6E-12A6-736E-B1CDB43CFC4C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5498348" y="524871"/>
            <a:ext cx="1073986" cy="23825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Cat_Picture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C8CADC02-3172-1A93-0A45-83B50C3A46E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36736" y="-78193"/>
            <a:ext cx="402908" cy="38297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6E8EE0B-8E01-A2C3-F860-77D02EDF6F1C}"/>
              </a:ext>
            </a:extLst>
          </p:cNvPr>
          <p:cNvSpPr txBox="1"/>
          <p:nvPr userDrawn="1"/>
        </p:nvSpPr>
        <p:spPr>
          <a:xfrm>
            <a:off x="857249" y="-52588"/>
            <a:ext cx="2061882" cy="369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rtlCol="0" anchor="t" anchorCtr="0">
            <a:sp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3 Category Game Editor</a:t>
            </a:r>
          </a:p>
        </p:txBody>
      </p:sp>
    </p:spTree>
    <p:extLst>
      <p:ext uri="{BB962C8B-B14F-4D97-AF65-F5344CB8AC3E}">
        <p14:creationId xmlns:p14="http://schemas.microsoft.com/office/powerpoint/2010/main" val="18973679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ategory_category_g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385;g26c53030581_0_2" descr="{luna_category_container}">
            <a:extLst>
              <a:ext uri="{FF2B5EF4-FFF2-40B4-BE49-F238E27FC236}">
                <a16:creationId xmlns:a16="http://schemas.microsoft.com/office/drawing/2014/main" id="{3D1AEEE4-0408-48F1-A2C3-64EDAE6C5133}"/>
              </a:ext>
            </a:extLst>
          </p:cNvPr>
          <p:cNvSpPr/>
          <p:nvPr userDrawn="1"/>
        </p:nvSpPr>
        <p:spPr>
          <a:xfrm>
            <a:off x="-3176588" y="453008"/>
            <a:ext cx="4817129" cy="3066866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13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382;g26c53030581_0_2" descr="{luna_category_container_title_and_image}">
            <a:extLst>
              <a:ext uri="{FF2B5EF4-FFF2-40B4-BE49-F238E27FC236}">
                <a16:creationId xmlns:a16="http://schemas.microsoft.com/office/drawing/2014/main" id="{2CFB38FD-1B0F-FA96-8E3E-5CF46ECB25A3}"/>
              </a:ext>
            </a:extLst>
          </p:cNvPr>
          <p:cNvSpPr/>
          <p:nvPr userDrawn="1"/>
        </p:nvSpPr>
        <p:spPr>
          <a:xfrm>
            <a:off x="-3176588" y="453009"/>
            <a:ext cx="4817129" cy="394117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13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Text Placeholder 62">
            <a:extLst>
              <a:ext uri="{FF2B5EF4-FFF2-40B4-BE49-F238E27FC236}">
                <a16:creationId xmlns:a16="http://schemas.microsoft.com/office/drawing/2014/main" id="{697E093E-05A0-CC90-8A6A-4557DA20769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-3131362" y="542515"/>
            <a:ext cx="3217088" cy="23890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Category Title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4997465-6445-434A-3949-8E0FD54E7D2A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182166" y="542690"/>
            <a:ext cx="1400175" cy="23825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Category Picture</a:t>
            </a:r>
          </a:p>
        </p:txBody>
      </p:sp>
      <p:sp>
        <p:nvSpPr>
          <p:cNvPr id="6" name="Google Shape;385;g26c53030581_0_2" descr="{luna_category_container}">
            <a:extLst>
              <a:ext uri="{FF2B5EF4-FFF2-40B4-BE49-F238E27FC236}">
                <a16:creationId xmlns:a16="http://schemas.microsoft.com/office/drawing/2014/main" id="{2B81A48F-88C0-473A-BA15-F9BFB184312B}"/>
              </a:ext>
            </a:extLst>
          </p:cNvPr>
          <p:cNvSpPr/>
          <p:nvPr userDrawn="1"/>
        </p:nvSpPr>
        <p:spPr>
          <a:xfrm>
            <a:off x="-3176588" y="3661226"/>
            <a:ext cx="4817129" cy="3066866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13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382;g26c53030581_0_2" descr="{luna_category_container_title_and_image}">
            <a:extLst>
              <a:ext uri="{FF2B5EF4-FFF2-40B4-BE49-F238E27FC236}">
                <a16:creationId xmlns:a16="http://schemas.microsoft.com/office/drawing/2014/main" id="{0A945282-7E57-3CB1-EA0B-25B558C1D4C4}"/>
              </a:ext>
            </a:extLst>
          </p:cNvPr>
          <p:cNvSpPr/>
          <p:nvPr userDrawn="1"/>
        </p:nvSpPr>
        <p:spPr>
          <a:xfrm>
            <a:off x="-3176588" y="3661226"/>
            <a:ext cx="4817129" cy="394117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13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Text Placeholder 62">
            <a:extLst>
              <a:ext uri="{FF2B5EF4-FFF2-40B4-BE49-F238E27FC236}">
                <a16:creationId xmlns:a16="http://schemas.microsoft.com/office/drawing/2014/main" id="{24BCC3E4-7EA5-0CDE-F7BF-19AC3A5E898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-3131362" y="3750733"/>
            <a:ext cx="3217088" cy="23890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Category Title</a:t>
            </a:r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DEF0C207-285F-8860-55BF-B61D45B73C57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182166" y="3750908"/>
            <a:ext cx="1400175" cy="23825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Category Picture</a:t>
            </a:r>
          </a:p>
        </p:txBody>
      </p:sp>
      <p:sp>
        <p:nvSpPr>
          <p:cNvPr id="10" name="Google Shape;385;g26c53030581_0_2" descr="{luna_category_container}">
            <a:extLst>
              <a:ext uri="{FF2B5EF4-FFF2-40B4-BE49-F238E27FC236}">
                <a16:creationId xmlns:a16="http://schemas.microsoft.com/office/drawing/2014/main" id="{41E7EF55-09DB-C813-F595-D87511AE14D0}"/>
              </a:ext>
            </a:extLst>
          </p:cNvPr>
          <p:cNvSpPr/>
          <p:nvPr userDrawn="1"/>
        </p:nvSpPr>
        <p:spPr>
          <a:xfrm>
            <a:off x="1788460" y="453008"/>
            <a:ext cx="4817129" cy="3066866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13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382;g26c53030581_0_2" descr="{luna_category_container_title_and_image}">
            <a:extLst>
              <a:ext uri="{FF2B5EF4-FFF2-40B4-BE49-F238E27FC236}">
                <a16:creationId xmlns:a16="http://schemas.microsoft.com/office/drawing/2014/main" id="{01062345-7836-7626-2A35-2B0ED28D6D4E}"/>
              </a:ext>
            </a:extLst>
          </p:cNvPr>
          <p:cNvSpPr/>
          <p:nvPr userDrawn="1"/>
        </p:nvSpPr>
        <p:spPr>
          <a:xfrm>
            <a:off x="1788460" y="453009"/>
            <a:ext cx="4817129" cy="394117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13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Text Placeholder 62">
            <a:extLst>
              <a:ext uri="{FF2B5EF4-FFF2-40B4-BE49-F238E27FC236}">
                <a16:creationId xmlns:a16="http://schemas.microsoft.com/office/drawing/2014/main" id="{2D46FAC4-DB0C-EB5E-EBF4-8068F9732DF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833686" y="542515"/>
            <a:ext cx="3217088" cy="23890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Category Title</a:t>
            </a:r>
          </a:p>
        </p:txBody>
      </p:sp>
      <p:sp>
        <p:nvSpPr>
          <p:cNvPr id="23" name="Picture Placeholder 4">
            <a:extLst>
              <a:ext uri="{FF2B5EF4-FFF2-40B4-BE49-F238E27FC236}">
                <a16:creationId xmlns:a16="http://schemas.microsoft.com/office/drawing/2014/main" id="{CA943149-62BD-131F-6561-759CAEDD56C2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5147214" y="542690"/>
            <a:ext cx="1400175" cy="23825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Category Picture</a:t>
            </a:r>
          </a:p>
        </p:txBody>
      </p:sp>
      <p:sp>
        <p:nvSpPr>
          <p:cNvPr id="24" name="Google Shape;385;g26c53030581_0_2" descr="{luna_category_container}">
            <a:extLst>
              <a:ext uri="{FF2B5EF4-FFF2-40B4-BE49-F238E27FC236}">
                <a16:creationId xmlns:a16="http://schemas.microsoft.com/office/drawing/2014/main" id="{4A4E13C2-7071-DD84-4D11-6F27BE491A3F}"/>
              </a:ext>
            </a:extLst>
          </p:cNvPr>
          <p:cNvSpPr/>
          <p:nvPr userDrawn="1"/>
        </p:nvSpPr>
        <p:spPr>
          <a:xfrm>
            <a:off x="1788460" y="3661226"/>
            <a:ext cx="4817129" cy="3066866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13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382;g26c53030581_0_2" descr="{luna_category_container_title_and_image}">
            <a:extLst>
              <a:ext uri="{FF2B5EF4-FFF2-40B4-BE49-F238E27FC236}">
                <a16:creationId xmlns:a16="http://schemas.microsoft.com/office/drawing/2014/main" id="{4A69F396-6CE9-7097-D280-ABDBA8088A3B}"/>
              </a:ext>
            </a:extLst>
          </p:cNvPr>
          <p:cNvSpPr/>
          <p:nvPr userDrawn="1"/>
        </p:nvSpPr>
        <p:spPr>
          <a:xfrm>
            <a:off x="1788460" y="3661226"/>
            <a:ext cx="4817129" cy="394117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13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Text Placeholder 62">
            <a:extLst>
              <a:ext uri="{FF2B5EF4-FFF2-40B4-BE49-F238E27FC236}">
                <a16:creationId xmlns:a16="http://schemas.microsoft.com/office/drawing/2014/main" id="{73EABD48-F7D9-649D-D1B7-050816448AB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833686" y="3750733"/>
            <a:ext cx="3217088" cy="23890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Category Title</a:t>
            </a:r>
          </a:p>
        </p:txBody>
      </p:sp>
      <p:sp>
        <p:nvSpPr>
          <p:cNvPr id="27" name="Picture Placeholder 4">
            <a:extLst>
              <a:ext uri="{FF2B5EF4-FFF2-40B4-BE49-F238E27FC236}">
                <a16:creationId xmlns:a16="http://schemas.microsoft.com/office/drawing/2014/main" id="{361BF681-4AD0-9793-A056-DAC9F42245B4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5147214" y="3750908"/>
            <a:ext cx="1400175" cy="23825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Category Picture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77664D-94EB-9B85-43BA-90B3884527D1}"/>
              </a:ext>
            </a:extLst>
          </p:cNvPr>
          <p:cNvSpPr txBox="1"/>
          <p:nvPr userDrawn="1"/>
        </p:nvSpPr>
        <p:spPr>
          <a:xfrm>
            <a:off x="857249" y="-52588"/>
            <a:ext cx="2061882" cy="369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rtlCol="0" anchor="t" anchorCtr="0">
            <a:sp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4 Category Game Editor</a:t>
            </a:r>
          </a:p>
        </p:txBody>
      </p:sp>
    </p:spTree>
    <p:extLst>
      <p:ext uri="{BB962C8B-B14F-4D97-AF65-F5344CB8AC3E}">
        <p14:creationId xmlns:p14="http://schemas.microsoft.com/office/powerpoint/2010/main" val="34833858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ategory_category_g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385;g26c53030581_0_2" descr="{luna_category_container}">
            <a:extLst>
              <a:ext uri="{FF2B5EF4-FFF2-40B4-BE49-F238E27FC236}">
                <a16:creationId xmlns:a16="http://schemas.microsoft.com/office/drawing/2014/main" id="{3D1AEEE4-0408-48F1-A2C3-64EDAE6C5133}"/>
              </a:ext>
            </a:extLst>
          </p:cNvPr>
          <p:cNvSpPr/>
          <p:nvPr userDrawn="1"/>
        </p:nvSpPr>
        <p:spPr>
          <a:xfrm>
            <a:off x="-3143251" y="394292"/>
            <a:ext cx="3049121" cy="313099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13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382;g26c53030581_0_2" descr="{luna_category_container_title_and_image}">
            <a:extLst>
              <a:ext uri="{FF2B5EF4-FFF2-40B4-BE49-F238E27FC236}">
                <a16:creationId xmlns:a16="http://schemas.microsoft.com/office/drawing/2014/main" id="{65E70AB5-A76C-DFCE-96CB-9F4373703DE6}"/>
              </a:ext>
            </a:extLst>
          </p:cNvPr>
          <p:cNvSpPr/>
          <p:nvPr userDrawn="1"/>
        </p:nvSpPr>
        <p:spPr>
          <a:xfrm>
            <a:off x="-3143251" y="394293"/>
            <a:ext cx="3049121" cy="399082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13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Text Placeholder 62">
            <a:extLst>
              <a:ext uri="{FF2B5EF4-FFF2-40B4-BE49-F238E27FC236}">
                <a16:creationId xmlns:a16="http://schemas.microsoft.com/office/drawing/2014/main" id="{C534A74A-7757-B05E-43A6-4B2C6DD9C1E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-3093878" y="483800"/>
            <a:ext cx="1950878" cy="25018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Category Title</a:t>
            </a:r>
          </a:p>
        </p:txBody>
      </p:sp>
      <p:sp>
        <p:nvSpPr>
          <p:cNvPr id="20" name="Google Shape;385;g26c53030581_0_2" descr="{luna_category_container}">
            <a:extLst>
              <a:ext uri="{FF2B5EF4-FFF2-40B4-BE49-F238E27FC236}">
                <a16:creationId xmlns:a16="http://schemas.microsoft.com/office/drawing/2014/main" id="{D1C54BE1-F036-A190-926E-AA661C697A39}"/>
              </a:ext>
            </a:extLst>
          </p:cNvPr>
          <p:cNvSpPr/>
          <p:nvPr userDrawn="1"/>
        </p:nvSpPr>
        <p:spPr>
          <a:xfrm>
            <a:off x="73044" y="394294"/>
            <a:ext cx="3322133" cy="635148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13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382;g26c53030581_0_2" descr="{luna_category_container_title_and_image}">
            <a:extLst>
              <a:ext uri="{FF2B5EF4-FFF2-40B4-BE49-F238E27FC236}">
                <a16:creationId xmlns:a16="http://schemas.microsoft.com/office/drawing/2014/main" id="{76DE515C-821D-2F71-C337-6EA9FE5938AE}"/>
              </a:ext>
            </a:extLst>
          </p:cNvPr>
          <p:cNvSpPr/>
          <p:nvPr userDrawn="1"/>
        </p:nvSpPr>
        <p:spPr>
          <a:xfrm>
            <a:off x="73044" y="394294"/>
            <a:ext cx="3322133" cy="399081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13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Text Placeholder 62">
            <a:extLst>
              <a:ext uri="{FF2B5EF4-FFF2-40B4-BE49-F238E27FC236}">
                <a16:creationId xmlns:a16="http://schemas.microsoft.com/office/drawing/2014/main" id="{2BF0946A-C19E-7358-DF59-73598D19AF5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22417" y="483800"/>
            <a:ext cx="1988562" cy="238909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Category Title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4DD0CF82-F12A-072F-CDD7-0020F211AE5C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-1053703" y="483728"/>
            <a:ext cx="870347" cy="25028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Cat_Picture</a:t>
            </a:r>
          </a:p>
        </p:txBody>
      </p:sp>
      <p:sp>
        <p:nvSpPr>
          <p:cNvPr id="30" name="Google Shape;385;g26c53030581_0_2" descr="{luna_category_container}">
            <a:extLst>
              <a:ext uri="{FF2B5EF4-FFF2-40B4-BE49-F238E27FC236}">
                <a16:creationId xmlns:a16="http://schemas.microsoft.com/office/drawing/2014/main" id="{8B0A57BC-075D-BB24-23C4-844D37EFEB31}"/>
              </a:ext>
            </a:extLst>
          </p:cNvPr>
          <p:cNvSpPr/>
          <p:nvPr userDrawn="1"/>
        </p:nvSpPr>
        <p:spPr>
          <a:xfrm>
            <a:off x="-3143251" y="3614717"/>
            <a:ext cx="3049121" cy="313099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13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382;g26c53030581_0_2" descr="{luna_category_container_title_and_image}">
            <a:extLst>
              <a:ext uri="{FF2B5EF4-FFF2-40B4-BE49-F238E27FC236}">
                <a16:creationId xmlns:a16="http://schemas.microsoft.com/office/drawing/2014/main" id="{F73E3A28-4DAA-2505-CE4B-0E0D4A7CD347}"/>
              </a:ext>
            </a:extLst>
          </p:cNvPr>
          <p:cNvSpPr/>
          <p:nvPr userDrawn="1"/>
        </p:nvSpPr>
        <p:spPr>
          <a:xfrm>
            <a:off x="-3143251" y="3614718"/>
            <a:ext cx="3049121" cy="399082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13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Text Placeholder 62">
            <a:extLst>
              <a:ext uri="{FF2B5EF4-FFF2-40B4-BE49-F238E27FC236}">
                <a16:creationId xmlns:a16="http://schemas.microsoft.com/office/drawing/2014/main" id="{943AD41D-17F2-E4EE-46C2-C3F4EB68E163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-3093878" y="3704225"/>
            <a:ext cx="1950878" cy="25018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Category Title</a:t>
            </a:r>
          </a:p>
        </p:txBody>
      </p:sp>
      <p:sp>
        <p:nvSpPr>
          <p:cNvPr id="33" name="Picture Placeholder 12">
            <a:extLst>
              <a:ext uri="{FF2B5EF4-FFF2-40B4-BE49-F238E27FC236}">
                <a16:creationId xmlns:a16="http://schemas.microsoft.com/office/drawing/2014/main" id="{DF7D7AC4-F25A-1068-6BED-3C73499DEDEE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-1053703" y="3704152"/>
            <a:ext cx="870347" cy="25028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Cat_Picture</a:t>
            </a:r>
          </a:p>
        </p:txBody>
      </p:sp>
      <p:sp>
        <p:nvSpPr>
          <p:cNvPr id="42" name="Google Shape;385;g26c53030581_0_2" descr="{luna_category_container}">
            <a:extLst>
              <a:ext uri="{FF2B5EF4-FFF2-40B4-BE49-F238E27FC236}">
                <a16:creationId xmlns:a16="http://schemas.microsoft.com/office/drawing/2014/main" id="{1C0B995B-1727-2676-390E-36128C711DD3}"/>
              </a:ext>
            </a:extLst>
          </p:cNvPr>
          <p:cNvSpPr/>
          <p:nvPr userDrawn="1"/>
        </p:nvSpPr>
        <p:spPr>
          <a:xfrm>
            <a:off x="3562350" y="394292"/>
            <a:ext cx="3049121" cy="313099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13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Google Shape;382;g26c53030581_0_2" descr="{luna_category_container_title_and_image}">
            <a:extLst>
              <a:ext uri="{FF2B5EF4-FFF2-40B4-BE49-F238E27FC236}">
                <a16:creationId xmlns:a16="http://schemas.microsoft.com/office/drawing/2014/main" id="{F1BA0B76-C4A8-F278-6CB4-20505B6718D9}"/>
              </a:ext>
            </a:extLst>
          </p:cNvPr>
          <p:cNvSpPr/>
          <p:nvPr userDrawn="1"/>
        </p:nvSpPr>
        <p:spPr>
          <a:xfrm>
            <a:off x="3562350" y="394293"/>
            <a:ext cx="3049121" cy="399082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13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" name="Text Placeholder 62">
            <a:extLst>
              <a:ext uri="{FF2B5EF4-FFF2-40B4-BE49-F238E27FC236}">
                <a16:creationId xmlns:a16="http://schemas.microsoft.com/office/drawing/2014/main" id="{32ABA0B6-F2D5-27BB-F81B-B39E3DEFF4A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611723" y="483800"/>
            <a:ext cx="1950878" cy="25018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Category Title</a:t>
            </a:r>
          </a:p>
        </p:txBody>
      </p:sp>
      <p:sp>
        <p:nvSpPr>
          <p:cNvPr id="45" name="Picture Placeholder 12">
            <a:extLst>
              <a:ext uri="{FF2B5EF4-FFF2-40B4-BE49-F238E27FC236}">
                <a16:creationId xmlns:a16="http://schemas.microsoft.com/office/drawing/2014/main" id="{C2EB7AD7-D7B6-0492-8229-C2D1A1A778BE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5651898" y="483728"/>
            <a:ext cx="870347" cy="25028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Cat_Picture</a:t>
            </a:r>
          </a:p>
        </p:txBody>
      </p:sp>
      <p:sp>
        <p:nvSpPr>
          <p:cNvPr id="46" name="Google Shape;385;g26c53030581_0_2" descr="{luna_category_container}">
            <a:extLst>
              <a:ext uri="{FF2B5EF4-FFF2-40B4-BE49-F238E27FC236}">
                <a16:creationId xmlns:a16="http://schemas.microsoft.com/office/drawing/2014/main" id="{BC848079-AE43-DA0D-0EE8-71C4AB2688E6}"/>
              </a:ext>
            </a:extLst>
          </p:cNvPr>
          <p:cNvSpPr/>
          <p:nvPr userDrawn="1"/>
        </p:nvSpPr>
        <p:spPr>
          <a:xfrm>
            <a:off x="3562350" y="3614717"/>
            <a:ext cx="3049121" cy="313099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13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" name="Google Shape;382;g26c53030581_0_2" descr="{luna_category_container_title_and_image}">
            <a:extLst>
              <a:ext uri="{FF2B5EF4-FFF2-40B4-BE49-F238E27FC236}">
                <a16:creationId xmlns:a16="http://schemas.microsoft.com/office/drawing/2014/main" id="{AEABB3A7-3580-640B-DE20-214E80B9893D}"/>
              </a:ext>
            </a:extLst>
          </p:cNvPr>
          <p:cNvSpPr/>
          <p:nvPr userDrawn="1"/>
        </p:nvSpPr>
        <p:spPr>
          <a:xfrm>
            <a:off x="3562350" y="3614718"/>
            <a:ext cx="3049121" cy="399082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13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" name="Text Placeholder 62">
            <a:extLst>
              <a:ext uri="{FF2B5EF4-FFF2-40B4-BE49-F238E27FC236}">
                <a16:creationId xmlns:a16="http://schemas.microsoft.com/office/drawing/2014/main" id="{ADEB33A1-7A8E-A2A7-0216-827E675E0495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611723" y="3704225"/>
            <a:ext cx="1950878" cy="25018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Category Title</a:t>
            </a:r>
          </a:p>
        </p:txBody>
      </p:sp>
      <p:sp>
        <p:nvSpPr>
          <p:cNvPr id="49" name="Picture Placeholder 12">
            <a:extLst>
              <a:ext uri="{FF2B5EF4-FFF2-40B4-BE49-F238E27FC236}">
                <a16:creationId xmlns:a16="http://schemas.microsoft.com/office/drawing/2014/main" id="{50189CB1-0307-D6B1-FA11-0EBB3EBF2FE4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5651898" y="3704152"/>
            <a:ext cx="870347" cy="25028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Cat_Picture</a:t>
            </a:r>
          </a:p>
        </p:txBody>
      </p:sp>
      <p:sp>
        <p:nvSpPr>
          <p:cNvPr id="50" name="Picture Placeholder 12">
            <a:extLst>
              <a:ext uri="{FF2B5EF4-FFF2-40B4-BE49-F238E27FC236}">
                <a16:creationId xmlns:a16="http://schemas.microsoft.com/office/drawing/2014/main" id="{0E3FADAC-ECD9-70FD-03ED-33A1B8946E17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2200277" y="483728"/>
            <a:ext cx="1106307" cy="25028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Cat_Picture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5D352F-F07C-071E-E619-F967AB2FAF42}"/>
              </a:ext>
            </a:extLst>
          </p:cNvPr>
          <p:cNvSpPr txBox="1"/>
          <p:nvPr userDrawn="1"/>
        </p:nvSpPr>
        <p:spPr>
          <a:xfrm>
            <a:off x="857249" y="-52588"/>
            <a:ext cx="2061882" cy="369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rtlCol="0" anchor="t" anchorCtr="0">
            <a:sp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5 Category Game Editor</a:t>
            </a:r>
          </a:p>
        </p:txBody>
      </p:sp>
    </p:spTree>
    <p:extLst>
      <p:ext uri="{BB962C8B-B14F-4D97-AF65-F5344CB8AC3E}">
        <p14:creationId xmlns:p14="http://schemas.microsoft.com/office/powerpoint/2010/main" val="106558981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ategory_category_g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85;g26c53030581_0_2" descr="{luna_category_container}">
            <a:extLst>
              <a:ext uri="{FF2B5EF4-FFF2-40B4-BE49-F238E27FC236}">
                <a16:creationId xmlns:a16="http://schemas.microsoft.com/office/drawing/2014/main" id="{EC05C221-38AE-9C38-7367-FAA1BBCFEF62}"/>
              </a:ext>
            </a:extLst>
          </p:cNvPr>
          <p:cNvSpPr/>
          <p:nvPr userDrawn="1"/>
        </p:nvSpPr>
        <p:spPr>
          <a:xfrm>
            <a:off x="-3143251" y="394292"/>
            <a:ext cx="3143249" cy="313099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13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382;g26c53030581_0_2" descr="{luna_category_container_title_and_image}">
            <a:extLst>
              <a:ext uri="{FF2B5EF4-FFF2-40B4-BE49-F238E27FC236}">
                <a16:creationId xmlns:a16="http://schemas.microsoft.com/office/drawing/2014/main" id="{B3120964-59F4-1AFD-C6F7-BE194C3D9469}"/>
              </a:ext>
            </a:extLst>
          </p:cNvPr>
          <p:cNvSpPr/>
          <p:nvPr userDrawn="1"/>
        </p:nvSpPr>
        <p:spPr>
          <a:xfrm>
            <a:off x="-3143252" y="394293"/>
            <a:ext cx="3143252" cy="399082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13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Text Placeholder 62">
            <a:extLst>
              <a:ext uri="{FF2B5EF4-FFF2-40B4-BE49-F238E27FC236}">
                <a16:creationId xmlns:a16="http://schemas.microsoft.com/office/drawing/2014/main" id="{10061153-6ED0-09A7-4746-B0DB505BD3A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-3093878" y="483800"/>
            <a:ext cx="1950878" cy="25018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Category Title</a:t>
            </a:r>
          </a:p>
        </p:txBody>
      </p:sp>
      <p:sp>
        <p:nvSpPr>
          <p:cNvPr id="23" name="Picture Placeholder 12">
            <a:extLst>
              <a:ext uri="{FF2B5EF4-FFF2-40B4-BE49-F238E27FC236}">
                <a16:creationId xmlns:a16="http://schemas.microsoft.com/office/drawing/2014/main" id="{0A66878A-5CF1-D413-E1FB-01A4F99425FD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-1053703" y="483728"/>
            <a:ext cx="1001315" cy="25028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Cat_Picture</a:t>
            </a:r>
          </a:p>
        </p:txBody>
      </p:sp>
      <p:sp>
        <p:nvSpPr>
          <p:cNvPr id="53" name="Google Shape;385;g26c53030581_0_2" descr="{luna_category_container}">
            <a:extLst>
              <a:ext uri="{FF2B5EF4-FFF2-40B4-BE49-F238E27FC236}">
                <a16:creationId xmlns:a16="http://schemas.microsoft.com/office/drawing/2014/main" id="{FA13A002-E997-E38E-263C-737A248F5BD6}"/>
              </a:ext>
            </a:extLst>
          </p:cNvPr>
          <p:cNvSpPr/>
          <p:nvPr userDrawn="1"/>
        </p:nvSpPr>
        <p:spPr>
          <a:xfrm>
            <a:off x="-3143252" y="3614717"/>
            <a:ext cx="3143252" cy="313099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13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" name="Google Shape;382;g26c53030581_0_2" descr="{luna_category_container_title_and_image}">
            <a:extLst>
              <a:ext uri="{FF2B5EF4-FFF2-40B4-BE49-F238E27FC236}">
                <a16:creationId xmlns:a16="http://schemas.microsoft.com/office/drawing/2014/main" id="{6CADE4C6-4122-0C08-A78B-ED63839633B9}"/>
              </a:ext>
            </a:extLst>
          </p:cNvPr>
          <p:cNvSpPr/>
          <p:nvPr userDrawn="1"/>
        </p:nvSpPr>
        <p:spPr>
          <a:xfrm>
            <a:off x="-3143252" y="3614718"/>
            <a:ext cx="3143251" cy="399082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13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" name="Text Placeholder 62">
            <a:extLst>
              <a:ext uri="{FF2B5EF4-FFF2-40B4-BE49-F238E27FC236}">
                <a16:creationId xmlns:a16="http://schemas.microsoft.com/office/drawing/2014/main" id="{A4D9CC6D-0F79-3F00-E8F9-072F59D668B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-3093879" y="3704225"/>
            <a:ext cx="1983944" cy="25018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Category Title</a:t>
            </a:r>
          </a:p>
        </p:txBody>
      </p:sp>
      <p:sp>
        <p:nvSpPr>
          <p:cNvPr id="56" name="Picture Placeholder 12">
            <a:extLst>
              <a:ext uri="{FF2B5EF4-FFF2-40B4-BE49-F238E27FC236}">
                <a16:creationId xmlns:a16="http://schemas.microsoft.com/office/drawing/2014/main" id="{582977D6-CE1F-A82A-C8C1-AC21DC46728C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-1053704" y="3704152"/>
            <a:ext cx="1001316" cy="25028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Cat_Picture</a:t>
            </a:r>
          </a:p>
        </p:txBody>
      </p:sp>
      <p:sp>
        <p:nvSpPr>
          <p:cNvPr id="57" name="Google Shape;385;g26c53030581_0_2" descr="{luna_category_container}">
            <a:extLst>
              <a:ext uri="{FF2B5EF4-FFF2-40B4-BE49-F238E27FC236}">
                <a16:creationId xmlns:a16="http://schemas.microsoft.com/office/drawing/2014/main" id="{3B5F8352-7052-E4F7-F848-E85AC2E37BB9}"/>
              </a:ext>
            </a:extLst>
          </p:cNvPr>
          <p:cNvSpPr/>
          <p:nvPr userDrawn="1"/>
        </p:nvSpPr>
        <p:spPr>
          <a:xfrm>
            <a:off x="144380" y="394292"/>
            <a:ext cx="3140234" cy="313099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13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382;g26c53030581_0_2" descr="{luna_category_container_title_and_image}">
            <a:extLst>
              <a:ext uri="{FF2B5EF4-FFF2-40B4-BE49-F238E27FC236}">
                <a16:creationId xmlns:a16="http://schemas.microsoft.com/office/drawing/2014/main" id="{0A315402-8054-BCCB-54AC-12C9B3EE832D}"/>
              </a:ext>
            </a:extLst>
          </p:cNvPr>
          <p:cNvSpPr/>
          <p:nvPr userDrawn="1"/>
        </p:nvSpPr>
        <p:spPr>
          <a:xfrm>
            <a:off x="144380" y="394293"/>
            <a:ext cx="3140234" cy="399082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13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Text Placeholder 62">
            <a:extLst>
              <a:ext uri="{FF2B5EF4-FFF2-40B4-BE49-F238E27FC236}">
                <a16:creationId xmlns:a16="http://schemas.microsoft.com/office/drawing/2014/main" id="{CEA144A1-BEDB-00B9-AE3D-F3649A22F11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93753" y="483800"/>
            <a:ext cx="1950878" cy="25018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Category Title</a:t>
            </a:r>
          </a:p>
        </p:txBody>
      </p:sp>
      <p:sp>
        <p:nvSpPr>
          <p:cNvPr id="60" name="Picture Placeholder 12">
            <a:extLst>
              <a:ext uri="{FF2B5EF4-FFF2-40B4-BE49-F238E27FC236}">
                <a16:creationId xmlns:a16="http://schemas.microsoft.com/office/drawing/2014/main" id="{F86B2017-1D22-341D-6EAB-8632C57597A8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2233928" y="483728"/>
            <a:ext cx="1001315" cy="25028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Cat_Picture</a:t>
            </a:r>
          </a:p>
        </p:txBody>
      </p:sp>
      <p:sp>
        <p:nvSpPr>
          <p:cNvPr id="61" name="Google Shape;385;g26c53030581_0_2" descr="{luna_category_container}">
            <a:extLst>
              <a:ext uri="{FF2B5EF4-FFF2-40B4-BE49-F238E27FC236}">
                <a16:creationId xmlns:a16="http://schemas.microsoft.com/office/drawing/2014/main" id="{81B18F9B-8EC8-7E95-B965-E99C820917F4}"/>
              </a:ext>
            </a:extLst>
          </p:cNvPr>
          <p:cNvSpPr/>
          <p:nvPr userDrawn="1"/>
        </p:nvSpPr>
        <p:spPr>
          <a:xfrm>
            <a:off x="144379" y="3614717"/>
            <a:ext cx="3140236" cy="313099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13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" name="Google Shape;382;g26c53030581_0_2" descr="{luna_category_container_title_and_image}">
            <a:extLst>
              <a:ext uri="{FF2B5EF4-FFF2-40B4-BE49-F238E27FC236}">
                <a16:creationId xmlns:a16="http://schemas.microsoft.com/office/drawing/2014/main" id="{74A59D76-4497-8671-09F5-ED3ED9EC710F}"/>
              </a:ext>
            </a:extLst>
          </p:cNvPr>
          <p:cNvSpPr/>
          <p:nvPr userDrawn="1"/>
        </p:nvSpPr>
        <p:spPr>
          <a:xfrm>
            <a:off x="144379" y="3614718"/>
            <a:ext cx="3140236" cy="399082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13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id="{05DF9D0B-DB7E-F133-559E-E118A6A6E009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193753" y="3704225"/>
            <a:ext cx="1950878" cy="25018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Category Title</a:t>
            </a:r>
          </a:p>
        </p:txBody>
      </p:sp>
      <p:sp>
        <p:nvSpPr>
          <p:cNvPr id="64" name="Picture Placeholder 12">
            <a:extLst>
              <a:ext uri="{FF2B5EF4-FFF2-40B4-BE49-F238E27FC236}">
                <a16:creationId xmlns:a16="http://schemas.microsoft.com/office/drawing/2014/main" id="{D51F45AB-D00B-48BD-6965-5A0F59C555BF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2233927" y="3704152"/>
            <a:ext cx="1001316" cy="25028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Cat_Picture</a:t>
            </a:r>
          </a:p>
        </p:txBody>
      </p:sp>
      <p:sp>
        <p:nvSpPr>
          <p:cNvPr id="65" name="Google Shape;385;g26c53030581_0_2" descr="{luna_category_container}">
            <a:extLst>
              <a:ext uri="{FF2B5EF4-FFF2-40B4-BE49-F238E27FC236}">
                <a16:creationId xmlns:a16="http://schemas.microsoft.com/office/drawing/2014/main" id="{681B8358-60A6-D972-B0CC-546C04EF19A4}"/>
              </a:ext>
            </a:extLst>
          </p:cNvPr>
          <p:cNvSpPr/>
          <p:nvPr userDrawn="1"/>
        </p:nvSpPr>
        <p:spPr>
          <a:xfrm>
            <a:off x="3429001" y="394292"/>
            <a:ext cx="3140234" cy="313099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13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" name="Google Shape;382;g26c53030581_0_2" descr="{luna_category_container_title_and_image}">
            <a:extLst>
              <a:ext uri="{FF2B5EF4-FFF2-40B4-BE49-F238E27FC236}">
                <a16:creationId xmlns:a16="http://schemas.microsoft.com/office/drawing/2014/main" id="{59394CC1-838F-8CA7-DFAC-18E78870FED8}"/>
              </a:ext>
            </a:extLst>
          </p:cNvPr>
          <p:cNvSpPr/>
          <p:nvPr userDrawn="1"/>
        </p:nvSpPr>
        <p:spPr>
          <a:xfrm>
            <a:off x="3429000" y="394293"/>
            <a:ext cx="3140234" cy="399082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13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Text Placeholder 62">
            <a:extLst>
              <a:ext uri="{FF2B5EF4-FFF2-40B4-BE49-F238E27FC236}">
                <a16:creationId xmlns:a16="http://schemas.microsoft.com/office/drawing/2014/main" id="{9B978A32-1CDC-B3B8-725A-0763C0FA1D1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478374" y="483800"/>
            <a:ext cx="1950878" cy="25018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Category Title</a:t>
            </a:r>
          </a:p>
        </p:txBody>
      </p:sp>
      <p:sp>
        <p:nvSpPr>
          <p:cNvPr id="68" name="Picture Placeholder 12">
            <a:extLst>
              <a:ext uri="{FF2B5EF4-FFF2-40B4-BE49-F238E27FC236}">
                <a16:creationId xmlns:a16="http://schemas.microsoft.com/office/drawing/2014/main" id="{1FE1D332-B4F2-74FB-6AB1-9A4745F52D69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5518549" y="483728"/>
            <a:ext cx="1001315" cy="25028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Cat_Picture</a:t>
            </a:r>
          </a:p>
        </p:txBody>
      </p:sp>
      <p:sp>
        <p:nvSpPr>
          <p:cNvPr id="69" name="Google Shape;385;g26c53030581_0_2" descr="{luna_category_container}">
            <a:extLst>
              <a:ext uri="{FF2B5EF4-FFF2-40B4-BE49-F238E27FC236}">
                <a16:creationId xmlns:a16="http://schemas.microsoft.com/office/drawing/2014/main" id="{2EBCDBC9-24CB-0806-B965-4DC38E9F38E2}"/>
              </a:ext>
            </a:extLst>
          </p:cNvPr>
          <p:cNvSpPr/>
          <p:nvPr userDrawn="1"/>
        </p:nvSpPr>
        <p:spPr>
          <a:xfrm>
            <a:off x="3429000" y="3614717"/>
            <a:ext cx="3140235" cy="313099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13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" name="Google Shape;382;g26c53030581_0_2" descr="{luna_category_container_title_and_image}">
            <a:extLst>
              <a:ext uri="{FF2B5EF4-FFF2-40B4-BE49-F238E27FC236}">
                <a16:creationId xmlns:a16="http://schemas.microsoft.com/office/drawing/2014/main" id="{CC6A5B53-46EA-ED10-7C55-F3BCD1D1B8DD}"/>
              </a:ext>
            </a:extLst>
          </p:cNvPr>
          <p:cNvSpPr/>
          <p:nvPr userDrawn="1"/>
        </p:nvSpPr>
        <p:spPr>
          <a:xfrm>
            <a:off x="3428999" y="3614718"/>
            <a:ext cx="3140235" cy="399082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13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Text Placeholder 62">
            <a:extLst>
              <a:ext uri="{FF2B5EF4-FFF2-40B4-BE49-F238E27FC236}">
                <a16:creationId xmlns:a16="http://schemas.microsoft.com/office/drawing/2014/main" id="{2A8DDC9E-88A1-7C9A-3C43-7F17ED5B2A22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3478373" y="3704225"/>
            <a:ext cx="1950878" cy="25018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Category Title</a:t>
            </a:r>
          </a:p>
        </p:txBody>
      </p:sp>
      <p:sp>
        <p:nvSpPr>
          <p:cNvPr id="72" name="Picture Placeholder 12">
            <a:extLst>
              <a:ext uri="{FF2B5EF4-FFF2-40B4-BE49-F238E27FC236}">
                <a16:creationId xmlns:a16="http://schemas.microsoft.com/office/drawing/2014/main" id="{D55CF0A7-68F0-432D-43F1-A4F2A9897F6F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5518547" y="3704152"/>
            <a:ext cx="1001316" cy="25028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Cat_Picture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E52550A-3FDB-57B2-8236-CF6C41BAA249}"/>
              </a:ext>
            </a:extLst>
          </p:cNvPr>
          <p:cNvSpPr txBox="1"/>
          <p:nvPr userDrawn="1"/>
        </p:nvSpPr>
        <p:spPr>
          <a:xfrm>
            <a:off x="857249" y="-52588"/>
            <a:ext cx="2061882" cy="369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rtlCol="0" anchor="t" anchorCtr="0">
            <a:sp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6 Category Game Editor</a:t>
            </a:r>
          </a:p>
        </p:txBody>
      </p:sp>
    </p:spTree>
    <p:extLst>
      <p:ext uri="{BB962C8B-B14F-4D97-AF65-F5344CB8AC3E}">
        <p14:creationId xmlns:p14="http://schemas.microsoft.com/office/powerpoint/2010/main" val="35031742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 of 4 choi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Google Shape;207;p48" descr="{luna_hyperlink_region_boundary}">
            <a:extLst>
              <a:ext uri="{FF2B5EF4-FFF2-40B4-BE49-F238E27FC236}">
                <a16:creationId xmlns:a16="http://schemas.microsoft.com/office/drawing/2014/main" id="{0D29B0A1-6321-EEEE-5AE0-3AFCBF518BAD}"/>
              </a:ext>
            </a:extLst>
          </p:cNvPr>
          <p:cNvCxnSpPr>
            <a:cxnSpLocks/>
          </p:cNvCxnSpPr>
          <p:nvPr userDrawn="1"/>
        </p:nvCxnSpPr>
        <p:spPr>
          <a:xfrm>
            <a:off x="1712119" y="615481"/>
            <a:ext cx="0" cy="6308201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" name="Text Placeholder 30" descr="Message Text">
            <a:extLst>
              <a:ext uri="{FF2B5EF4-FFF2-40B4-BE49-F238E27FC236}">
                <a16:creationId xmlns:a16="http://schemas.microsoft.com/office/drawing/2014/main" id="{0B13B5F3-0ED1-CABE-722B-51733B646F2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0810" y="6451"/>
            <a:ext cx="2380645" cy="574672"/>
          </a:xfrm>
          <a:prstGeom prst="rect">
            <a:avLst/>
          </a:prstGeom>
        </p:spPr>
        <p:txBody>
          <a:bodyPr anchor="b" anchorCtr="1"/>
          <a:lstStyle>
            <a:lvl1pPr marL="0" indent="0">
              <a:buNone/>
              <a:defRPr sz="12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cxnSp>
        <p:nvCxnSpPr>
          <p:cNvPr id="13" name="Google Shape;205;p48" descr="{luna_hyperlink_region_boundary}">
            <a:extLst>
              <a:ext uri="{FF2B5EF4-FFF2-40B4-BE49-F238E27FC236}">
                <a16:creationId xmlns:a16="http://schemas.microsoft.com/office/drawing/2014/main" id="{C363F730-CD50-ED6F-5534-385BC3894539}"/>
              </a:ext>
            </a:extLst>
          </p:cNvPr>
          <p:cNvCxnSpPr>
            <a:cxnSpLocks/>
          </p:cNvCxnSpPr>
          <p:nvPr userDrawn="1"/>
        </p:nvCxnSpPr>
        <p:spPr>
          <a:xfrm>
            <a:off x="111590" y="3734242"/>
            <a:ext cx="3200113" cy="0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" name="Google Shape;205;p48" descr="{luna_hyperlink_region_boundary}">
            <a:extLst>
              <a:ext uri="{FF2B5EF4-FFF2-40B4-BE49-F238E27FC236}">
                <a16:creationId xmlns:a16="http://schemas.microsoft.com/office/drawing/2014/main" id="{0B5E20E2-AC49-2FC3-565B-A14AAEC1A5FE}"/>
              </a:ext>
            </a:extLst>
          </p:cNvPr>
          <p:cNvCxnSpPr>
            <a:cxnSpLocks/>
          </p:cNvCxnSpPr>
          <p:nvPr userDrawn="1"/>
        </p:nvCxnSpPr>
        <p:spPr>
          <a:xfrm>
            <a:off x="110810" y="609663"/>
            <a:ext cx="3200893" cy="0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4" name="Text Placeholder 36" descr="Symptom Text">
            <a:extLst>
              <a:ext uri="{FF2B5EF4-FFF2-40B4-BE49-F238E27FC236}">
                <a16:creationId xmlns:a16="http://schemas.microsoft.com/office/drawing/2014/main" id="{648C6175-1A03-0DBB-4186-06E623496F4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19842" y="6400812"/>
            <a:ext cx="1566574" cy="523767"/>
          </a:xfrm>
          <a:prstGeom prst="rect">
            <a:avLst/>
          </a:prstGeom>
        </p:spPr>
        <p:txBody>
          <a:bodyPr anchor="b" anchorCtr="1"/>
          <a:lstStyle>
            <a:lvl1pPr marL="84760" indent="0" algn="ctr">
              <a:buNone/>
              <a:defRPr sz="12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Symptom</a:t>
            </a:r>
          </a:p>
        </p:txBody>
      </p:sp>
      <p:sp>
        <p:nvSpPr>
          <p:cNvPr id="55" name="Text Placeholder 36" descr="Symptom Text">
            <a:extLst>
              <a:ext uri="{FF2B5EF4-FFF2-40B4-BE49-F238E27FC236}">
                <a16:creationId xmlns:a16="http://schemas.microsoft.com/office/drawing/2014/main" id="{3EDA2516-98AE-1A13-9581-732C87EA6B9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32692" y="3196783"/>
            <a:ext cx="1566575" cy="503102"/>
          </a:xfrm>
          <a:prstGeom prst="rect">
            <a:avLst/>
          </a:prstGeom>
        </p:spPr>
        <p:txBody>
          <a:bodyPr anchor="b" anchorCtr="1"/>
          <a:lstStyle>
            <a:lvl1pPr marL="84760" indent="0" algn="ctr">
              <a:buNone/>
              <a:defRPr sz="12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Symptom</a:t>
            </a:r>
          </a:p>
        </p:txBody>
      </p:sp>
      <p:sp>
        <p:nvSpPr>
          <p:cNvPr id="57" name="Text Placeholder 36" descr="Symptom Text">
            <a:extLst>
              <a:ext uri="{FF2B5EF4-FFF2-40B4-BE49-F238E27FC236}">
                <a16:creationId xmlns:a16="http://schemas.microsoft.com/office/drawing/2014/main" id="{55D219FF-BEB2-32C1-522E-AF70B92110A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737824" y="6400812"/>
            <a:ext cx="1562817" cy="523008"/>
          </a:xfrm>
          <a:prstGeom prst="rect">
            <a:avLst/>
          </a:prstGeom>
        </p:spPr>
        <p:txBody>
          <a:bodyPr anchor="b" anchorCtr="1"/>
          <a:lstStyle>
            <a:lvl1pPr marL="84760" indent="0" algn="ctr">
              <a:buNone/>
              <a:defRPr sz="12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Symptom</a:t>
            </a:r>
          </a:p>
        </p:txBody>
      </p:sp>
      <p:sp>
        <p:nvSpPr>
          <p:cNvPr id="59" name="Text Placeholder 36" descr="Symptom Text">
            <a:extLst>
              <a:ext uri="{FF2B5EF4-FFF2-40B4-BE49-F238E27FC236}">
                <a16:creationId xmlns:a16="http://schemas.microsoft.com/office/drawing/2014/main" id="{331AE93D-5B4D-FAE3-5B5E-7A6420B525C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737824" y="3196783"/>
            <a:ext cx="1561885" cy="508920"/>
          </a:xfrm>
          <a:prstGeom prst="rect">
            <a:avLst/>
          </a:prstGeom>
        </p:spPr>
        <p:txBody>
          <a:bodyPr anchor="b" anchorCtr="1"/>
          <a:lstStyle>
            <a:lvl1pPr marL="84760" indent="0" algn="ctr">
              <a:buNone/>
              <a:defRPr sz="12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Symptom</a:t>
            </a:r>
          </a:p>
        </p:txBody>
      </p:sp>
    </p:spTree>
    <p:extLst>
      <p:ext uri="{BB962C8B-B14F-4D97-AF65-F5344CB8AC3E}">
        <p14:creationId xmlns:p14="http://schemas.microsoft.com/office/powerpoint/2010/main" val="16658346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 of 3 choi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30" descr="Message Text">
            <a:extLst>
              <a:ext uri="{FF2B5EF4-FFF2-40B4-BE49-F238E27FC236}">
                <a16:creationId xmlns:a16="http://schemas.microsoft.com/office/drawing/2014/main" id="{8828C95F-3815-FFC8-7AD7-95AD0BDC24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8826" y="6448"/>
            <a:ext cx="2392629" cy="582288"/>
          </a:xfrm>
          <a:prstGeom prst="rect">
            <a:avLst/>
          </a:prstGeom>
        </p:spPr>
        <p:txBody>
          <a:bodyPr anchor="b" anchorCtr="1"/>
          <a:lstStyle>
            <a:lvl1pPr marL="0" indent="0">
              <a:buNone/>
              <a:defRPr sz="12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cxnSp>
        <p:nvCxnSpPr>
          <p:cNvPr id="26" name="Google Shape;205;p48" descr="{luna_hyperlink_region_boundary}">
            <a:extLst>
              <a:ext uri="{FF2B5EF4-FFF2-40B4-BE49-F238E27FC236}">
                <a16:creationId xmlns:a16="http://schemas.microsoft.com/office/drawing/2014/main" id="{AFA86473-1CB8-ADCB-E518-5BCEA29EBE2C}"/>
              </a:ext>
            </a:extLst>
          </p:cNvPr>
          <p:cNvCxnSpPr>
            <a:cxnSpLocks/>
          </p:cNvCxnSpPr>
          <p:nvPr userDrawn="1"/>
        </p:nvCxnSpPr>
        <p:spPr>
          <a:xfrm>
            <a:off x="98822" y="4906735"/>
            <a:ext cx="3226594" cy="0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7" name="Google Shape;205;p48" descr="{luna_hyperlink_region_boundary}">
            <a:extLst>
              <a:ext uri="{FF2B5EF4-FFF2-40B4-BE49-F238E27FC236}">
                <a16:creationId xmlns:a16="http://schemas.microsoft.com/office/drawing/2014/main" id="{BACE21E9-F6C2-0C71-460E-00F6E1565C60}"/>
              </a:ext>
            </a:extLst>
          </p:cNvPr>
          <p:cNvCxnSpPr>
            <a:cxnSpLocks/>
          </p:cNvCxnSpPr>
          <p:nvPr userDrawn="1"/>
        </p:nvCxnSpPr>
        <p:spPr>
          <a:xfrm>
            <a:off x="98826" y="609663"/>
            <a:ext cx="3226594" cy="0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0" name="Google Shape;205;p48" descr="{luna_hyperlink_region_boundary}">
            <a:extLst>
              <a:ext uri="{FF2B5EF4-FFF2-40B4-BE49-F238E27FC236}">
                <a16:creationId xmlns:a16="http://schemas.microsoft.com/office/drawing/2014/main" id="{507BE1C4-2569-49E4-2F9B-3C6408656D23}"/>
              </a:ext>
            </a:extLst>
          </p:cNvPr>
          <p:cNvCxnSpPr>
            <a:cxnSpLocks/>
          </p:cNvCxnSpPr>
          <p:nvPr userDrawn="1"/>
        </p:nvCxnSpPr>
        <p:spPr>
          <a:xfrm>
            <a:off x="100012" y="2830195"/>
            <a:ext cx="3226594" cy="0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4" name="Text Placeholder 36" descr="Symptom Text">
            <a:extLst>
              <a:ext uri="{FF2B5EF4-FFF2-40B4-BE49-F238E27FC236}">
                <a16:creationId xmlns:a16="http://schemas.microsoft.com/office/drawing/2014/main" id="{43D8B4FC-AA00-F2F4-45AF-D3265D004B0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8825" y="6489701"/>
            <a:ext cx="3215399" cy="436418"/>
          </a:xfrm>
          <a:prstGeom prst="rect">
            <a:avLst/>
          </a:prstGeom>
        </p:spPr>
        <p:txBody>
          <a:bodyPr anchor="b" anchorCtr="1"/>
          <a:lstStyle>
            <a:lvl1pPr marL="84760" indent="0" algn="ctr">
              <a:buNone/>
              <a:defRPr sz="12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Symptom</a:t>
            </a:r>
          </a:p>
        </p:txBody>
      </p:sp>
      <p:sp>
        <p:nvSpPr>
          <p:cNvPr id="46" name="Text Placeholder 36" descr="Symptom Text">
            <a:extLst>
              <a:ext uri="{FF2B5EF4-FFF2-40B4-BE49-F238E27FC236}">
                <a16:creationId xmlns:a16="http://schemas.microsoft.com/office/drawing/2014/main" id="{1CAFE3AF-E512-1FFD-5518-A1DA8E60DAF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8825" y="2336622"/>
            <a:ext cx="3215399" cy="467498"/>
          </a:xfrm>
          <a:prstGeom prst="rect">
            <a:avLst/>
          </a:prstGeom>
        </p:spPr>
        <p:txBody>
          <a:bodyPr anchor="b" anchorCtr="1"/>
          <a:lstStyle>
            <a:lvl1pPr marL="84760" indent="0" algn="ctr">
              <a:buNone/>
              <a:defRPr sz="12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Symptom</a:t>
            </a:r>
          </a:p>
        </p:txBody>
      </p:sp>
      <p:sp>
        <p:nvSpPr>
          <p:cNvPr id="48" name="Text Placeholder 36" descr="Symptom Text">
            <a:extLst>
              <a:ext uri="{FF2B5EF4-FFF2-40B4-BE49-F238E27FC236}">
                <a16:creationId xmlns:a16="http://schemas.microsoft.com/office/drawing/2014/main" id="{7521D74D-A12C-3DFA-AC5D-F89042E5151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2400" y="4413161"/>
            <a:ext cx="3215399" cy="467498"/>
          </a:xfrm>
          <a:prstGeom prst="rect">
            <a:avLst/>
          </a:prstGeom>
        </p:spPr>
        <p:txBody>
          <a:bodyPr anchor="b" anchorCtr="1"/>
          <a:lstStyle>
            <a:lvl1pPr marL="84760" indent="0" algn="ctr">
              <a:buNone/>
              <a:defRPr sz="12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Symptom</a:t>
            </a:r>
          </a:p>
        </p:txBody>
      </p:sp>
    </p:spTree>
    <p:extLst>
      <p:ext uri="{BB962C8B-B14F-4D97-AF65-F5344CB8AC3E}">
        <p14:creationId xmlns:p14="http://schemas.microsoft.com/office/powerpoint/2010/main" val="24267063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 of 2 choi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Google Shape;157;p45" descr="{luna_hyperlink_region_boundary}">
            <a:extLst>
              <a:ext uri="{FF2B5EF4-FFF2-40B4-BE49-F238E27FC236}">
                <a16:creationId xmlns:a16="http://schemas.microsoft.com/office/drawing/2014/main" id="{6D180EA4-BD2F-4382-9188-E59F83E9A15B}"/>
              </a:ext>
            </a:extLst>
          </p:cNvPr>
          <p:cNvCxnSpPr>
            <a:cxnSpLocks/>
          </p:cNvCxnSpPr>
          <p:nvPr userDrawn="1"/>
        </p:nvCxnSpPr>
        <p:spPr>
          <a:xfrm>
            <a:off x="98922" y="493283"/>
            <a:ext cx="3228143" cy="0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" name="Google Shape;150;p45" descr="{luna_hyperlink_region_boundary}">
            <a:extLst>
              <a:ext uri="{FF2B5EF4-FFF2-40B4-BE49-F238E27FC236}">
                <a16:creationId xmlns:a16="http://schemas.microsoft.com/office/drawing/2014/main" id="{22F85F02-95B8-F3FA-6887-55A3E3A1EFA1}"/>
              </a:ext>
            </a:extLst>
          </p:cNvPr>
          <p:cNvCxnSpPr>
            <a:cxnSpLocks/>
          </p:cNvCxnSpPr>
          <p:nvPr userDrawn="1"/>
        </p:nvCxnSpPr>
        <p:spPr>
          <a:xfrm>
            <a:off x="93653" y="3652782"/>
            <a:ext cx="3228143" cy="0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Text Placeholder 21" descr="Topic Header">
            <a:extLst>
              <a:ext uri="{FF2B5EF4-FFF2-40B4-BE49-F238E27FC236}">
                <a16:creationId xmlns:a16="http://schemas.microsoft.com/office/drawing/2014/main" id="{C6572E42-BDC5-26D9-27A9-EC7AC776596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8922" y="10414"/>
            <a:ext cx="3228143" cy="456946"/>
          </a:xfrm>
          <a:prstGeom prst="rect">
            <a:avLst/>
          </a:prstGeom>
        </p:spPr>
        <p:txBody>
          <a:bodyPr anchor="b" anchorCtr="1"/>
          <a:lstStyle>
            <a:lvl1pPr marL="84760" indent="0" algn="ctr">
              <a:buNone/>
              <a:defRPr sz="2000" b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Topic Header</a:t>
            </a:r>
          </a:p>
        </p:txBody>
      </p:sp>
      <p:sp>
        <p:nvSpPr>
          <p:cNvPr id="11" name="Content Placeholder 23" descr="Subtopic Text">
            <a:extLst>
              <a:ext uri="{FF2B5EF4-FFF2-40B4-BE49-F238E27FC236}">
                <a16:creationId xmlns:a16="http://schemas.microsoft.com/office/drawing/2014/main" id="{729DD8DC-F031-94E5-D7CA-D2B544C43EB6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99830" y="6388102"/>
            <a:ext cx="3212155" cy="532512"/>
          </a:xfrm>
          <a:prstGeom prst="rect">
            <a:avLst/>
          </a:prstGeom>
        </p:spPr>
        <p:txBody>
          <a:bodyPr anchor="b" anchorCtr="1"/>
          <a:lstStyle>
            <a:lvl1pPr marL="84760" indent="0" algn="ctr">
              <a:buNone/>
              <a:defRPr sz="12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Content Label</a:t>
            </a:r>
          </a:p>
        </p:txBody>
      </p:sp>
      <p:sp>
        <p:nvSpPr>
          <p:cNvPr id="20" name="Content Placeholder 23" descr="Subtopic Text">
            <a:extLst>
              <a:ext uri="{FF2B5EF4-FFF2-40B4-BE49-F238E27FC236}">
                <a16:creationId xmlns:a16="http://schemas.microsoft.com/office/drawing/2014/main" id="{1A3B5383-3280-86DA-337E-C7DCBABF8BF3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103606" y="3073402"/>
            <a:ext cx="3213973" cy="553456"/>
          </a:xfrm>
          <a:prstGeom prst="rect">
            <a:avLst/>
          </a:prstGeom>
        </p:spPr>
        <p:txBody>
          <a:bodyPr anchor="b" anchorCtr="1"/>
          <a:lstStyle>
            <a:lvl1pPr marL="84760" indent="0" algn="ctr">
              <a:buNone/>
              <a:defRPr sz="12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Content Label</a:t>
            </a:r>
          </a:p>
        </p:txBody>
      </p:sp>
    </p:spTree>
    <p:extLst>
      <p:ext uri="{BB962C8B-B14F-4D97-AF65-F5344CB8AC3E}">
        <p14:creationId xmlns:p14="http://schemas.microsoft.com/office/powerpoint/2010/main" val="10459344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 of 2 choices 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Google Shape;169;p46" descr="Middle Border">
            <a:extLst>
              <a:ext uri="{FF2B5EF4-FFF2-40B4-BE49-F238E27FC236}">
                <a16:creationId xmlns:a16="http://schemas.microsoft.com/office/drawing/2014/main" id="{6E7AF4A9-79EC-2211-2E8C-71EDA8141591}"/>
              </a:ext>
            </a:extLst>
          </p:cNvPr>
          <p:cNvCxnSpPr>
            <a:cxnSpLocks/>
          </p:cNvCxnSpPr>
          <p:nvPr userDrawn="1"/>
        </p:nvCxnSpPr>
        <p:spPr>
          <a:xfrm>
            <a:off x="96745" y="3654387"/>
            <a:ext cx="3230551" cy="0"/>
          </a:xfrm>
          <a:prstGeom prst="straightConnector1">
            <a:avLst/>
          </a:prstGeom>
          <a:noFill/>
          <a:ln w="5715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4" name="Google Shape;169;p46" descr="{luna_hyperlink_region_boundary}">
            <a:extLst>
              <a:ext uri="{FF2B5EF4-FFF2-40B4-BE49-F238E27FC236}">
                <a16:creationId xmlns:a16="http://schemas.microsoft.com/office/drawing/2014/main" id="{F3D88F68-8227-36EB-C5C5-FE604C95BE5C}"/>
              </a:ext>
            </a:extLst>
          </p:cNvPr>
          <p:cNvCxnSpPr>
            <a:cxnSpLocks/>
          </p:cNvCxnSpPr>
          <p:nvPr userDrawn="1"/>
        </p:nvCxnSpPr>
        <p:spPr>
          <a:xfrm>
            <a:off x="96745" y="501424"/>
            <a:ext cx="3225583" cy="0"/>
          </a:xfrm>
          <a:prstGeom prst="straightConnector1">
            <a:avLst/>
          </a:prstGeom>
          <a:noFill/>
          <a:ln w="5715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6" name="Text Placeholder 21" descr="Topic Header">
            <a:extLst>
              <a:ext uri="{FF2B5EF4-FFF2-40B4-BE49-F238E27FC236}">
                <a16:creationId xmlns:a16="http://schemas.microsoft.com/office/drawing/2014/main" id="{59E18A26-2B7A-0945-5344-0DCF4319DFD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8922" y="10416"/>
            <a:ext cx="3213063" cy="467501"/>
          </a:xfrm>
          <a:prstGeom prst="rect">
            <a:avLst/>
          </a:prstGeom>
        </p:spPr>
        <p:txBody>
          <a:bodyPr anchor="b" anchorCtr="1"/>
          <a:lstStyle>
            <a:lvl1pPr marL="84760" indent="0" algn="ctr">
              <a:buNone/>
              <a:defRPr sz="2000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Topic Header</a:t>
            </a:r>
          </a:p>
        </p:txBody>
      </p:sp>
      <p:sp>
        <p:nvSpPr>
          <p:cNvPr id="2" name="Content Placeholder 23" descr="Subtopic Text">
            <a:extLst>
              <a:ext uri="{FF2B5EF4-FFF2-40B4-BE49-F238E27FC236}">
                <a16:creationId xmlns:a16="http://schemas.microsoft.com/office/drawing/2014/main" id="{D9995DDD-0711-5261-7E5E-D67EC7AC80BE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99830" y="6388102"/>
            <a:ext cx="3212155" cy="532512"/>
          </a:xfrm>
          <a:prstGeom prst="rect">
            <a:avLst/>
          </a:prstGeom>
        </p:spPr>
        <p:txBody>
          <a:bodyPr anchor="b" anchorCtr="1"/>
          <a:lstStyle>
            <a:lvl1pPr marL="84760" indent="0" algn="ctr">
              <a:buNone/>
              <a:defRPr sz="12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Content Label</a:t>
            </a:r>
          </a:p>
        </p:txBody>
      </p:sp>
      <p:sp>
        <p:nvSpPr>
          <p:cNvPr id="3" name="Content Placeholder 23" descr="Subtopic Text">
            <a:extLst>
              <a:ext uri="{FF2B5EF4-FFF2-40B4-BE49-F238E27FC236}">
                <a16:creationId xmlns:a16="http://schemas.microsoft.com/office/drawing/2014/main" id="{1ABE4113-028D-FFCB-8733-E753E85292E0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103606" y="3073402"/>
            <a:ext cx="3213973" cy="553456"/>
          </a:xfrm>
          <a:prstGeom prst="rect">
            <a:avLst/>
          </a:prstGeom>
        </p:spPr>
        <p:txBody>
          <a:bodyPr anchor="b" anchorCtr="1"/>
          <a:lstStyle>
            <a:lvl1pPr marL="84760" indent="0" algn="ctr">
              <a:buNone/>
              <a:defRPr sz="12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Content Label</a:t>
            </a:r>
          </a:p>
        </p:txBody>
      </p:sp>
    </p:spTree>
    <p:extLst>
      <p:ext uri="{BB962C8B-B14F-4D97-AF65-F5344CB8AC3E}">
        <p14:creationId xmlns:p14="http://schemas.microsoft.com/office/powerpoint/2010/main" val="32604474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d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0" descr="Message Text">
            <a:extLst>
              <a:ext uri="{FF2B5EF4-FFF2-40B4-BE49-F238E27FC236}">
                <a16:creationId xmlns:a16="http://schemas.microsoft.com/office/drawing/2014/main" id="{3B0448F4-FD29-1437-5B40-2FD08C5429F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2896" y="6451"/>
            <a:ext cx="2368556" cy="575535"/>
          </a:xfrm>
          <a:prstGeom prst="rect">
            <a:avLst/>
          </a:prstGeom>
        </p:spPr>
        <p:txBody>
          <a:bodyPr anchor="b" anchorCtr="1"/>
          <a:lstStyle>
            <a:lvl1pPr marL="0" indent="0">
              <a:buNone/>
              <a:defRPr sz="12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cxnSp>
        <p:nvCxnSpPr>
          <p:cNvPr id="8" name="Google Shape;205;p48" descr="{luna_hyperlink_region_boundary}">
            <a:extLst>
              <a:ext uri="{FF2B5EF4-FFF2-40B4-BE49-F238E27FC236}">
                <a16:creationId xmlns:a16="http://schemas.microsoft.com/office/drawing/2014/main" id="{0591B1C2-A710-449D-A502-6432DDD60012}"/>
              </a:ext>
            </a:extLst>
          </p:cNvPr>
          <p:cNvCxnSpPr>
            <a:cxnSpLocks/>
          </p:cNvCxnSpPr>
          <p:nvPr userDrawn="1"/>
        </p:nvCxnSpPr>
        <p:spPr>
          <a:xfrm>
            <a:off x="100379" y="5963307"/>
            <a:ext cx="3226594" cy="0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" name="Google Shape;205;p48" descr="Row3">
            <a:extLst>
              <a:ext uri="{FF2B5EF4-FFF2-40B4-BE49-F238E27FC236}">
                <a16:creationId xmlns:a16="http://schemas.microsoft.com/office/drawing/2014/main" id="{E04D2349-E77D-3F4E-C6F3-5D0DACE4CC96}"/>
              </a:ext>
            </a:extLst>
          </p:cNvPr>
          <p:cNvCxnSpPr>
            <a:cxnSpLocks/>
          </p:cNvCxnSpPr>
          <p:nvPr userDrawn="1"/>
        </p:nvCxnSpPr>
        <p:spPr>
          <a:xfrm>
            <a:off x="95580" y="609663"/>
            <a:ext cx="3229843" cy="0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6" name="Google Shape;596;p63" descr="{luna_hyperlink_region_boundary}">
            <a:extLst>
              <a:ext uri="{FF2B5EF4-FFF2-40B4-BE49-F238E27FC236}">
                <a16:creationId xmlns:a16="http://schemas.microsoft.com/office/drawing/2014/main" id="{64D203D7-D789-6F5F-0441-3D3BA3813A81}"/>
              </a:ext>
            </a:extLst>
          </p:cNvPr>
          <p:cNvCxnSpPr>
            <a:cxnSpLocks/>
          </p:cNvCxnSpPr>
          <p:nvPr userDrawn="1"/>
        </p:nvCxnSpPr>
        <p:spPr>
          <a:xfrm flipV="1">
            <a:off x="1706235" y="5962432"/>
            <a:ext cx="0" cy="970599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7" name="Google Shape;596;p63" descr="{luna_hyperlink_region_boundary}">
            <a:extLst>
              <a:ext uri="{FF2B5EF4-FFF2-40B4-BE49-F238E27FC236}">
                <a16:creationId xmlns:a16="http://schemas.microsoft.com/office/drawing/2014/main" id="{F2171D6A-67CE-47B2-A204-FD01B1A027F0}"/>
              </a:ext>
            </a:extLst>
          </p:cNvPr>
          <p:cNvCxnSpPr>
            <a:cxnSpLocks/>
          </p:cNvCxnSpPr>
          <p:nvPr userDrawn="1"/>
        </p:nvCxnSpPr>
        <p:spPr>
          <a:xfrm flipV="1">
            <a:off x="903849" y="5963529"/>
            <a:ext cx="0" cy="967718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8" name="Google Shape;596;p63" descr="{luna_hyperlink_region_boundary}">
            <a:extLst>
              <a:ext uri="{FF2B5EF4-FFF2-40B4-BE49-F238E27FC236}">
                <a16:creationId xmlns:a16="http://schemas.microsoft.com/office/drawing/2014/main" id="{D4D32D7E-3415-C87D-2388-092E56DD9614}"/>
              </a:ext>
            </a:extLst>
          </p:cNvPr>
          <p:cNvCxnSpPr>
            <a:cxnSpLocks/>
          </p:cNvCxnSpPr>
          <p:nvPr userDrawn="1"/>
        </p:nvCxnSpPr>
        <p:spPr>
          <a:xfrm flipV="1">
            <a:off x="2514509" y="5966833"/>
            <a:ext cx="0" cy="970599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" name="Text Placeholder 30" descr="Message Text">
            <a:extLst>
              <a:ext uri="{FF2B5EF4-FFF2-40B4-BE49-F238E27FC236}">
                <a16:creationId xmlns:a16="http://schemas.microsoft.com/office/drawing/2014/main" id="{7E4406B6-E56A-18E4-3842-EB5162B1897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22896" y="637340"/>
            <a:ext cx="3183208" cy="658057"/>
          </a:xfrm>
          <a:prstGeom prst="rect">
            <a:avLst/>
          </a:prstGeom>
        </p:spPr>
        <p:txBody>
          <a:bodyPr anchor="t" anchorCtr="0"/>
          <a:lstStyle>
            <a:lvl1pPr marL="0" indent="0" algn="ctr">
              <a:buNone/>
              <a:defRPr sz="17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Condition </a:t>
            </a:r>
          </a:p>
          <a:p>
            <a:pPr lvl="0"/>
            <a:r>
              <a:rPr lang="en-US" dirty="0"/>
              <a:t>Name</a:t>
            </a:r>
          </a:p>
        </p:txBody>
      </p:sp>
      <p:sp>
        <p:nvSpPr>
          <p:cNvPr id="2" name="Google Shape;592;p63" descr="Symptoms Text">
            <a:extLst>
              <a:ext uri="{FF2B5EF4-FFF2-40B4-BE49-F238E27FC236}">
                <a16:creationId xmlns:a16="http://schemas.microsoft.com/office/drawing/2014/main" id="{08719451-AABA-CFC4-DE80-351FB074DB42}"/>
              </a:ext>
            </a:extLst>
          </p:cNvPr>
          <p:cNvSpPr txBox="1"/>
          <p:nvPr userDrawn="1"/>
        </p:nvSpPr>
        <p:spPr>
          <a:xfrm>
            <a:off x="167243" y="6729814"/>
            <a:ext cx="686286" cy="209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5473" tIns="27730" rIns="55473" bIns="27730" anchor="b" anchorCtr="1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i="0" u="none" strike="noStrike" cap="none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Overview </a:t>
            </a:r>
            <a:endParaRPr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Google Shape;592;p63" descr="Symptoms Text">
            <a:extLst>
              <a:ext uri="{FF2B5EF4-FFF2-40B4-BE49-F238E27FC236}">
                <a16:creationId xmlns:a16="http://schemas.microsoft.com/office/drawing/2014/main" id="{17AF6688-9EBD-E4A0-68B1-0A33C4E347DD}"/>
              </a:ext>
            </a:extLst>
          </p:cNvPr>
          <p:cNvSpPr txBox="1"/>
          <p:nvPr userDrawn="1"/>
        </p:nvSpPr>
        <p:spPr>
          <a:xfrm>
            <a:off x="907374" y="6729814"/>
            <a:ext cx="770286" cy="209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5473" tIns="27730" rIns="55473" bIns="27730" anchor="b" anchorCtr="1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i="0" u="none" strike="noStrike" cap="none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Symptoms</a:t>
            </a:r>
            <a:endParaRPr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Google Shape;592;p63" descr="Symptoms Text">
            <a:extLst>
              <a:ext uri="{FF2B5EF4-FFF2-40B4-BE49-F238E27FC236}">
                <a16:creationId xmlns:a16="http://schemas.microsoft.com/office/drawing/2014/main" id="{D09B2D4B-9E9E-D424-F9B7-4348A73A33B3}"/>
              </a:ext>
            </a:extLst>
          </p:cNvPr>
          <p:cNvSpPr txBox="1"/>
          <p:nvPr userDrawn="1"/>
        </p:nvSpPr>
        <p:spPr>
          <a:xfrm>
            <a:off x="1715649" y="6730835"/>
            <a:ext cx="770285" cy="209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5473" tIns="27730" rIns="55473" bIns="27730" anchor="b" anchorCtr="1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i="0" u="none" strike="noStrike" cap="none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Treatment </a:t>
            </a:r>
            <a:endParaRPr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Google Shape;592;p63" descr="Symptoms Text">
            <a:extLst>
              <a:ext uri="{FF2B5EF4-FFF2-40B4-BE49-F238E27FC236}">
                <a16:creationId xmlns:a16="http://schemas.microsoft.com/office/drawing/2014/main" id="{0ABDE698-B14B-CFC6-478C-3416254A1E7A}"/>
              </a:ext>
            </a:extLst>
          </p:cNvPr>
          <p:cNvSpPr txBox="1"/>
          <p:nvPr userDrawn="1"/>
        </p:nvSpPr>
        <p:spPr>
          <a:xfrm>
            <a:off x="2615150" y="6729814"/>
            <a:ext cx="611183" cy="209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5473" tIns="27730" rIns="55473" bIns="27730" anchor="b" anchorCtr="1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i="0" u="none" strike="noStrike" cap="none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Science</a:t>
            </a:r>
            <a:endParaRPr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35660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ympto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Google Shape;205;p48" descr="{luna_hyperlink_region_boundary}">
            <a:extLst>
              <a:ext uri="{FF2B5EF4-FFF2-40B4-BE49-F238E27FC236}">
                <a16:creationId xmlns:a16="http://schemas.microsoft.com/office/drawing/2014/main" id="{0591B1C2-A710-449D-A502-6432DDD60012}"/>
              </a:ext>
            </a:extLst>
          </p:cNvPr>
          <p:cNvCxnSpPr>
            <a:cxnSpLocks/>
          </p:cNvCxnSpPr>
          <p:nvPr userDrawn="1"/>
        </p:nvCxnSpPr>
        <p:spPr>
          <a:xfrm>
            <a:off x="100379" y="5963307"/>
            <a:ext cx="3226594" cy="0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6" name="Google Shape;596;p63" descr="{luna_hyperlink_region_boundary}">
            <a:extLst>
              <a:ext uri="{FF2B5EF4-FFF2-40B4-BE49-F238E27FC236}">
                <a16:creationId xmlns:a16="http://schemas.microsoft.com/office/drawing/2014/main" id="{64D203D7-D789-6F5F-0441-3D3BA3813A81}"/>
              </a:ext>
            </a:extLst>
          </p:cNvPr>
          <p:cNvCxnSpPr>
            <a:cxnSpLocks/>
          </p:cNvCxnSpPr>
          <p:nvPr userDrawn="1"/>
        </p:nvCxnSpPr>
        <p:spPr>
          <a:xfrm flipV="1">
            <a:off x="1706235" y="5962432"/>
            <a:ext cx="0" cy="970599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7" name="Google Shape;596;p63" descr="{luna_hyperlink_region_boundary}">
            <a:extLst>
              <a:ext uri="{FF2B5EF4-FFF2-40B4-BE49-F238E27FC236}">
                <a16:creationId xmlns:a16="http://schemas.microsoft.com/office/drawing/2014/main" id="{F2171D6A-67CE-47B2-A204-FD01B1A027F0}"/>
              </a:ext>
            </a:extLst>
          </p:cNvPr>
          <p:cNvCxnSpPr>
            <a:cxnSpLocks/>
          </p:cNvCxnSpPr>
          <p:nvPr userDrawn="1"/>
        </p:nvCxnSpPr>
        <p:spPr>
          <a:xfrm flipV="1">
            <a:off x="903849" y="5963529"/>
            <a:ext cx="0" cy="967718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8" name="Google Shape;596;p63" descr="{luna_hyperlink_region_boundary}">
            <a:extLst>
              <a:ext uri="{FF2B5EF4-FFF2-40B4-BE49-F238E27FC236}">
                <a16:creationId xmlns:a16="http://schemas.microsoft.com/office/drawing/2014/main" id="{D4D32D7E-3415-C87D-2388-092E56DD9614}"/>
              </a:ext>
            </a:extLst>
          </p:cNvPr>
          <p:cNvCxnSpPr>
            <a:cxnSpLocks/>
          </p:cNvCxnSpPr>
          <p:nvPr userDrawn="1"/>
        </p:nvCxnSpPr>
        <p:spPr>
          <a:xfrm flipV="1">
            <a:off x="2514509" y="5966833"/>
            <a:ext cx="0" cy="970599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9" name="Google Shape;646;p65">
            <a:extLst>
              <a:ext uri="{FF2B5EF4-FFF2-40B4-BE49-F238E27FC236}">
                <a16:creationId xmlns:a16="http://schemas.microsoft.com/office/drawing/2014/main" id="{7720791C-1564-9EE8-503E-9254C14C9E07}"/>
              </a:ext>
            </a:extLst>
          </p:cNvPr>
          <p:cNvCxnSpPr>
            <a:cxnSpLocks/>
          </p:cNvCxnSpPr>
          <p:nvPr userDrawn="1"/>
        </p:nvCxnSpPr>
        <p:spPr>
          <a:xfrm>
            <a:off x="99722" y="1090508"/>
            <a:ext cx="3226571" cy="0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" name="Google Shape;613;p64" descr="Symptoms Text">
            <a:extLst>
              <a:ext uri="{FF2B5EF4-FFF2-40B4-BE49-F238E27FC236}">
                <a16:creationId xmlns:a16="http://schemas.microsoft.com/office/drawing/2014/main" id="{73751F06-CA76-A8C8-BE7E-3C051FE2EDD4}"/>
              </a:ext>
            </a:extLst>
          </p:cNvPr>
          <p:cNvSpPr txBox="1"/>
          <p:nvPr userDrawn="1"/>
        </p:nvSpPr>
        <p:spPr>
          <a:xfrm>
            <a:off x="161585" y="140785"/>
            <a:ext cx="2309585" cy="317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5473" tIns="27730" rIns="55473" bIns="2773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99" b="1" i="0" u="none" strike="noStrike" cap="none">
                <a:solidFill>
                  <a:srgbClr val="7030A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Symptoms</a:t>
            </a:r>
            <a:endParaRPr sz="8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Google Shape;597;p63" descr="Symptoms Button">
            <a:extLst>
              <a:ext uri="{FF2B5EF4-FFF2-40B4-BE49-F238E27FC236}">
                <a16:creationId xmlns:a16="http://schemas.microsoft.com/office/drawing/2014/main" id="{4C537612-AF5A-D066-211D-558B2C4D3529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l="37472" t="10350" r="36680" b="2923"/>
          <a:stretch/>
        </p:blipFill>
        <p:spPr>
          <a:xfrm>
            <a:off x="2436459" y="49127"/>
            <a:ext cx="713838" cy="99759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592;p63" descr="Symptoms Text">
            <a:extLst>
              <a:ext uri="{FF2B5EF4-FFF2-40B4-BE49-F238E27FC236}">
                <a16:creationId xmlns:a16="http://schemas.microsoft.com/office/drawing/2014/main" id="{071BBC93-F52B-F81E-10DF-27F87A770534}"/>
              </a:ext>
            </a:extLst>
          </p:cNvPr>
          <p:cNvSpPr txBox="1"/>
          <p:nvPr userDrawn="1"/>
        </p:nvSpPr>
        <p:spPr>
          <a:xfrm>
            <a:off x="167243" y="6729814"/>
            <a:ext cx="686286" cy="209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5473" tIns="27730" rIns="55473" bIns="27730" anchor="b" anchorCtr="1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i="0" u="none" strike="noStrike" cap="none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Overview </a:t>
            </a:r>
            <a:endParaRPr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Google Shape;592;p63" descr="Symptoms Text">
            <a:extLst>
              <a:ext uri="{FF2B5EF4-FFF2-40B4-BE49-F238E27FC236}">
                <a16:creationId xmlns:a16="http://schemas.microsoft.com/office/drawing/2014/main" id="{4E1C0EB4-E912-0387-E6FF-4EB9B4DC9C0D}"/>
              </a:ext>
            </a:extLst>
          </p:cNvPr>
          <p:cNvSpPr txBox="1"/>
          <p:nvPr userDrawn="1"/>
        </p:nvSpPr>
        <p:spPr>
          <a:xfrm>
            <a:off x="907374" y="6729814"/>
            <a:ext cx="770286" cy="209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5473" tIns="27730" rIns="55473" bIns="27730" anchor="b" anchorCtr="1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i="0" u="none" strike="noStrike" cap="none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Symptoms</a:t>
            </a:r>
            <a:endParaRPr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Google Shape;592;p63" descr="Symptoms Text">
            <a:extLst>
              <a:ext uri="{FF2B5EF4-FFF2-40B4-BE49-F238E27FC236}">
                <a16:creationId xmlns:a16="http://schemas.microsoft.com/office/drawing/2014/main" id="{0D976B5F-1178-D033-E0E6-7AD695D6815F}"/>
              </a:ext>
            </a:extLst>
          </p:cNvPr>
          <p:cNvSpPr txBox="1"/>
          <p:nvPr userDrawn="1"/>
        </p:nvSpPr>
        <p:spPr>
          <a:xfrm>
            <a:off x="1715649" y="6730835"/>
            <a:ext cx="770285" cy="209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5473" tIns="27730" rIns="55473" bIns="27730" anchor="b" anchorCtr="1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i="0" u="none" strike="noStrike" cap="none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Treatment </a:t>
            </a:r>
            <a:endParaRPr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Google Shape;592;p63" descr="Symptoms Text">
            <a:extLst>
              <a:ext uri="{FF2B5EF4-FFF2-40B4-BE49-F238E27FC236}">
                <a16:creationId xmlns:a16="http://schemas.microsoft.com/office/drawing/2014/main" id="{9E8AF37C-4023-6B80-130B-70B489AD5478}"/>
              </a:ext>
            </a:extLst>
          </p:cNvPr>
          <p:cNvSpPr txBox="1"/>
          <p:nvPr userDrawn="1"/>
        </p:nvSpPr>
        <p:spPr>
          <a:xfrm>
            <a:off x="2615150" y="6729814"/>
            <a:ext cx="611183" cy="209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5473" tIns="27730" rIns="55473" bIns="27730" anchor="b" anchorCtr="1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i="0" u="none" strike="noStrike" cap="none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Science</a:t>
            </a:r>
            <a:endParaRPr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 Placeholder 26">
            <a:extLst>
              <a:ext uri="{FF2B5EF4-FFF2-40B4-BE49-F238E27FC236}">
                <a16:creationId xmlns:a16="http://schemas.microsoft.com/office/drawing/2014/main" id="{D7486ADA-60D2-E07C-C5CB-37199822740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7466" y="458269"/>
            <a:ext cx="2396262" cy="623780"/>
          </a:xfrm>
          <a:prstGeom prst="rect">
            <a:avLst/>
          </a:prstGeom>
        </p:spPr>
        <p:txBody>
          <a:bodyPr anchor="b" anchorCtr="1"/>
          <a:lstStyle>
            <a:lvl1pPr marL="0" indent="0">
              <a:buNone/>
              <a:defRPr sz="17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Symptom </a:t>
            </a:r>
          </a:p>
          <a:p>
            <a:pPr lvl="0"/>
            <a:r>
              <a:rPr lang="en-US"/>
              <a:t>Name</a:t>
            </a:r>
          </a:p>
        </p:txBody>
      </p:sp>
    </p:spTree>
    <p:extLst>
      <p:ext uri="{BB962C8B-B14F-4D97-AF65-F5344CB8AC3E}">
        <p14:creationId xmlns:p14="http://schemas.microsoft.com/office/powerpoint/2010/main" val="42449878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at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Google Shape;205;p48" descr="{luna_hyperlink_region_boundary}">
            <a:extLst>
              <a:ext uri="{FF2B5EF4-FFF2-40B4-BE49-F238E27FC236}">
                <a16:creationId xmlns:a16="http://schemas.microsoft.com/office/drawing/2014/main" id="{0591B1C2-A710-449D-A502-6432DDD60012}"/>
              </a:ext>
            </a:extLst>
          </p:cNvPr>
          <p:cNvCxnSpPr>
            <a:cxnSpLocks/>
          </p:cNvCxnSpPr>
          <p:nvPr userDrawn="1"/>
        </p:nvCxnSpPr>
        <p:spPr>
          <a:xfrm>
            <a:off x="100379" y="5963307"/>
            <a:ext cx="3226594" cy="0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6" name="Google Shape;596;p63" descr="{luna_hyperlink_region_boundary}">
            <a:extLst>
              <a:ext uri="{FF2B5EF4-FFF2-40B4-BE49-F238E27FC236}">
                <a16:creationId xmlns:a16="http://schemas.microsoft.com/office/drawing/2014/main" id="{64D203D7-D789-6F5F-0441-3D3BA3813A81}"/>
              </a:ext>
            </a:extLst>
          </p:cNvPr>
          <p:cNvCxnSpPr>
            <a:cxnSpLocks/>
          </p:cNvCxnSpPr>
          <p:nvPr userDrawn="1"/>
        </p:nvCxnSpPr>
        <p:spPr>
          <a:xfrm flipV="1">
            <a:off x="1706235" y="5962432"/>
            <a:ext cx="0" cy="970599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7" name="Google Shape;596;p63" descr="{luna_hyperlink_region_boundary}">
            <a:extLst>
              <a:ext uri="{FF2B5EF4-FFF2-40B4-BE49-F238E27FC236}">
                <a16:creationId xmlns:a16="http://schemas.microsoft.com/office/drawing/2014/main" id="{F2171D6A-67CE-47B2-A204-FD01B1A027F0}"/>
              </a:ext>
            </a:extLst>
          </p:cNvPr>
          <p:cNvCxnSpPr>
            <a:cxnSpLocks/>
          </p:cNvCxnSpPr>
          <p:nvPr userDrawn="1"/>
        </p:nvCxnSpPr>
        <p:spPr>
          <a:xfrm flipV="1">
            <a:off x="903849" y="5963529"/>
            <a:ext cx="0" cy="967718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8" name="Google Shape;596;p63" descr="{luna_hyperlink_region_boundary}">
            <a:extLst>
              <a:ext uri="{FF2B5EF4-FFF2-40B4-BE49-F238E27FC236}">
                <a16:creationId xmlns:a16="http://schemas.microsoft.com/office/drawing/2014/main" id="{D4D32D7E-3415-C87D-2388-092E56DD9614}"/>
              </a:ext>
            </a:extLst>
          </p:cNvPr>
          <p:cNvCxnSpPr>
            <a:cxnSpLocks/>
          </p:cNvCxnSpPr>
          <p:nvPr userDrawn="1"/>
        </p:nvCxnSpPr>
        <p:spPr>
          <a:xfrm flipV="1">
            <a:off x="2514509" y="5966833"/>
            <a:ext cx="0" cy="970599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9" name="Google Shape;646;p65">
            <a:extLst>
              <a:ext uri="{FF2B5EF4-FFF2-40B4-BE49-F238E27FC236}">
                <a16:creationId xmlns:a16="http://schemas.microsoft.com/office/drawing/2014/main" id="{7720791C-1564-9EE8-503E-9254C14C9E07}"/>
              </a:ext>
            </a:extLst>
          </p:cNvPr>
          <p:cNvCxnSpPr>
            <a:cxnSpLocks/>
          </p:cNvCxnSpPr>
          <p:nvPr userDrawn="1"/>
        </p:nvCxnSpPr>
        <p:spPr>
          <a:xfrm>
            <a:off x="99722" y="1090508"/>
            <a:ext cx="3226571" cy="0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" name="Google Shape;613;p64" descr="Symptoms Text">
            <a:extLst>
              <a:ext uri="{FF2B5EF4-FFF2-40B4-BE49-F238E27FC236}">
                <a16:creationId xmlns:a16="http://schemas.microsoft.com/office/drawing/2014/main" id="{73751F06-CA76-A8C8-BE7E-3C051FE2EDD4}"/>
              </a:ext>
            </a:extLst>
          </p:cNvPr>
          <p:cNvSpPr txBox="1"/>
          <p:nvPr userDrawn="1"/>
        </p:nvSpPr>
        <p:spPr>
          <a:xfrm>
            <a:off x="126878" y="141547"/>
            <a:ext cx="2309585" cy="317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5473" tIns="27730" rIns="55473" bIns="2773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99" b="1" i="0" u="none" strike="noStrike" cap="none">
                <a:solidFill>
                  <a:srgbClr val="7030A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Treatment </a:t>
            </a:r>
            <a:endParaRPr sz="8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Google Shape;622;p64" descr="Treatment Button">
            <a:extLst>
              <a:ext uri="{FF2B5EF4-FFF2-40B4-BE49-F238E27FC236}">
                <a16:creationId xmlns:a16="http://schemas.microsoft.com/office/drawing/2014/main" id="{5CE4A59C-297D-1EA3-0227-A0E8F6EE8043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t="1965"/>
          <a:stretch/>
        </p:blipFill>
        <p:spPr>
          <a:xfrm>
            <a:off x="2316428" y="5729"/>
            <a:ext cx="856123" cy="103162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592;p63" descr="Symptoms Text">
            <a:extLst>
              <a:ext uri="{FF2B5EF4-FFF2-40B4-BE49-F238E27FC236}">
                <a16:creationId xmlns:a16="http://schemas.microsoft.com/office/drawing/2014/main" id="{07D8A3CE-774A-4A3D-89DD-218FC6E2F1D8}"/>
              </a:ext>
            </a:extLst>
          </p:cNvPr>
          <p:cNvSpPr txBox="1"/>
          <p:nvPr userDrawn="1"/>
        </p:nvSpPr>
        <p:spPr>
          <a:xfrm>
            <a:off x="167243" y="6729814"/>
            <a:ext cx="686286" cy="209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5473" tIns="27730" rIns="55473" bIns="27730" anchor="b" anchorCtr="1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i="0" u="none" strike="noStrike" cap="none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Overview </a:t>
            </a:r>
            <a:endParaRPr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Google Shape;592;p63" descr="Symptoms Text">
            <a:extLst>
              <a:ext uri="{FF2B5EF4-FFF2-40B4-BE49-F238E27FC236}">
                <a16:creationId xmlns:a16="http://schemas.microsoft.com/office/drawing/2014/main" id="{EED49E55-0421-F11C-7D5E-420D7496BF12}"/>
              </a:ext>
            </a:extLst>
          </p:cNvPr>
          <p:cNvSpPr txBox="1"/>
          <p:nvPr userDrawn="1"/>
        </p:nvSpPr>
        <p:spPr>
          <a:xfrm>
            <a:off x="907374" y="6729814"/>
            <a:ext cx="770286" cy="209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5473" tIns="27730" rIns="55473" bIns="27730" anchor="b" anchorCtr="1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i="0" u="none" strike="noStrike" cap="none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Symptoms</a:t>
            </a:r>
            <a:endParaRPr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Google Shape;592;p63" descr="Symptoms Text">
            <a:extLst>
              <a:ext uri="{FF2B5EF4-FFF2-40B4-BE49-F238E27FC236}">
                <a16:creationId xmlns:a16="http://schemas.microsoft.com/office/drawing/2014/main" id="{B3481279-D54A-F46B-2B23-042E4226EA78}"/>
              </a:ext>
            </a:extLst>
          </p:cNvPr>
          <p:cNvSpPr txBox="1"/>
          <p:nvPr userDrawn="1"/>
        </p:nvSpPr>
        <p:spPr>
          <a:xfrm>
            <a:off x="1715649" y="6730835"/>
            <a:ext cx="770285" cy="209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5473" tIns="27730" rIns="55473" bIns="27730" anchor="b" anchorCtr="1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i="0" u="none" strike="noStrike" cap="none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Treatment </a:t>
            </a:r>
            <a:endParaRPr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Google Shape;592;p63" descr="Symptoms Text">
            <a:extLst>
              <a:ext uri="{FF2B5EF4-FFF2-40B4-BE49-F238E27FC236}">
                <a16:creationId xmlns:a16="http://schemas.microsoft.com/office/drawing/2014/main" id="{556098B9-28EE-F3E3-C613-1B35A6C12FA0}"/>
              </a:ext>
            </a:extLst>
          </p:cNvPr>
          <p:cNvSpPr txBox="1"/>
          <p:nvPr userDrawn="1"/>
        </p:nvSpPr>
        <p:spPr>
          <a:xfrm>
            <a:off x="2615150" y="6729814"/>
            <a:ext cx="611183" cy="209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5473" tIns="27730" rIns="55473" bIns="27730" anchor="b" anchorCtr="1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i="0" u="none" strike="noStrike" cap="none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Science</a:t>
            </a:r>
            <a:endParaRPr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Placeholder 26">
            <a:extLst>
              <a:ext uri="{FF2B5EF4-FFF2-40B4-BE49-F238E27FC236}">
                <a16:creationId xmlns:a16="http://schemas.microsoft.com/office/drawing/2014/main" id="{DA4C3511-AC9D-D14A-AB42-6069FDD2096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7466" y="458269"/>
            <a:ext cx="2218962" cy="623780"/>
          </a:xfrm>
          <a:prstGeom prst="rect">
            <a:avLst/>
          </a:prstGeom>
        </p:spPr>
        <p:txBody>
          <a:bodyPr anchor="b" anchorCtr="1"/>
          <a:lstStyle>
            <a:lvl1pPr marL="0" indent="0">
              <a:buNone/>
              <a:defRPr sz="17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Symptom </a:t>
            </a:r>
          </a:p>
          <a:p>
            <a:pPr lvl="0"/>
            <a:r>
              <a:rPr lang="en-US"/>
              <a:t>Name</a:t>
            </a:r>
          </a:p>
        </p:txBody>
      </p:sp>
    </p:spTree>
    <p:extLst>
      <p:ext uri="{BB962C8B-B14F-4D97-AF65-F5344CB8AC3E}">
        <p14:creationId xmlns:p14="http://schemas.microsoft.com/office/powerpoint/2010/main" val="10704692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ie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Google Shape;205;p48" descr="{luna_hyperlink_region_boundary}">
            <a:extLst>
              <a:ext uri="{FF2B5EF4-FFF2-40B4-BE49-F238E27FC236}">
                <a16:creationId xmlns:a16="http://schemas.microsoft.com/office/drawing/2014/main" id="{0591B1C2-A710-449D-A502-6432DDD60012}"/>
              </a:ext>
            </a:extLst>
          </p:cNvPr>
          <p:cNvCxnSpPr>
            <a:cxnSpLocks/>
          </p:cNvCxnSpPr>
          <p:nvPr userDrawn="1"/>
        </p:nvCxnSpPr>
        <p:spPr>
          <a:xfrm>
            <a:off x="100379" y="5963307"/>
            <a:ext cx="3226594" cy="0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6" name="Google Shape;596;p63" descr="{luna_hyperlink_region_boundary}">
            <a:extLst>
              <a:ext uri="{FF2B5EF4-FFF2-40B4-BE49-F238E27FC236}">
                <a16:creationId xmlns:a16="http://schemas.microsoft.com/office/drawing/2014/main" id="{64D203D7-D789-6F5F-0441-3D3BA3813A81}"/>
              </a:ext>
            </a:extLst>
          </p:cNvPr>
          <p:cNvCxnSpPr>
            <a:cxnSpLocks/>
          </p:cNvCxnSpPr>
          <p:nvPr userDrawn="1"/>
        </p:nvCxnSpPr>
        <p:spPr>
          <a:xfrm flipV="1">
            <a:off x="1706235" y="5962432"/>
            <a:ext cx="0" cy="970599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7" name="Google Shape;596;p63" descr="{luna_hyperlink_region_boundary}">
            <a:extLst>
              <a:ext uri="{FF2B5EF4-FFF2-40B4-BE49-F238E27FC236}">
                <a16:creationId xmlns:a16="http://schemas.microsoft.com/office/drawing/2014/main" id="{F2171D6A-67CE-47B2-A204-FD01B1A027F0}"/>
              </a:ext>
            </a:extLst>
          </p:cNvPr>
          <p:cNvCxnSpPr>
            <a:cxnSpLocks/>
          </p:cNvCxnSpPr>
          <p:nvPr userDrawn="1"/>
        </p:nvCxnSpPr>
        <p:spPr>
          <a:xfrm flipV="1">
            <a:off x="903849" y="5963529"/>
            <a:ext cx="0" cy="967718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8" name="Google Shape;596;p63" descr="{luna_hyperlink_region_boundary}">
            <a:extLst>
              <a:ext uri="{FF2B5EF4-FFF2-40B4-BE49-F238E27FC236}">
                <a16:creationId xmlns:a16="http://schemas.microsoft.com/office/drawing/2014/main" id="{D4D32D7E-3415-C87D-2388-092E56DD9614}"/>
              </a:ext>
            </a:extLst>
          </p:cNvPr>
          <p:cNvCxnSpPr>
            <a:cxnSpLocks/>
          </p:cNvCxnSpPr>
          <p:nvPr userDrawn="1"/>
        </p:nvCxnSpPr>
        <p:spPr>
          <a:xfrm flipV="1">
            <a:off x="2514509" y="5966833"/>
            <a:ext cx="0" cy="970599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9" name="Google Shape;646;p65">
            <a:extLst>
              <a:ext uri="{FF2B5EF4-FFF2-40B4-BE49-F238E27FC236}">
                <a16:creationId xmlns:a16="http://schemas.microsoft.com/office/drawing/2014/main" id="{7720791C-1564-9EE8-503E-9254C14C9E07}"/>
              </a:ext>
            </a:extLst>
          </p:cNvPr>
          <p:cNvCxnSpPr>
            <a:cxnSpLocks/>
          </p:cNvCxnSpPr>
          <p:nvPr userDrawn="1"/>
        </p:nvCxnSpPr>
        <p:spPr>
          <a:xfrm>
            <a:off x="99722" y="1090508"/>
            <a:ext cx="3226571" cy="0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" name="Google Shape;613;p64" descr="Symptoms Text">
            <a:extLst>
              <a:ext uri="{FF2B5EF4-FFF2-40B4-BE49-F238E27FC236}">
                <a16:creationId xmlns:a16="http://schemas.microsoft.com/office/drawing/2014/main" id="{73751F06-CA76-A8C8-BE7E-3C051FE2EDD4}"/>
              </a:ext>
            </a:extLst>
          </p:cNvPr>
          <p:cNvSpPr txBox="1"/>
          <p:nvPr userDrawn="1"/>
        </p:nvSpPr>
        <p:spPr>
          <a:xfrm>
            <a:off x="126878" y="141547"/>
            <a:ext cx="2309585" cy="317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5473" tIns="27730" rIns="55473" bIns="2773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99" b="1" i="0" u="none" strike="noStrike" cap="none">
                <a:solidFill>
                  <a:srgbClr val="7030A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Science</a:t>
            </a:r>
            <a:endParaRPr sz="8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3" name="Google Shape;680;p66" descr="Free anatomy brain cross-section vector">
            <a:extLst>
              <a:ext uri="{FF2B5EF4-FFF2-40B4-BE49-F238E27FC236}">
                <a16:creationId xmlns:a16="http://schemas.microsoft.com/office/drawing/2014/main" id="{71EEFB72-69F4-672F-0887-A3BA58E57186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2378120" y="59804"/>
            <a:ext cx="894606" cy="95655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592;p63" descr="Symptoms Text">
            <a:extLst>
              <a:ext uri="{FF2B5EF4-FFF2-40B4-BE49-F238E27FC236}">
                <a16:creationId xmlns:a16="http://schemas.microsoft.com/office/drawing/2014/main" id="{8292F11B-B762-B301-512E-CDA63CF05CD8}"/>
              </a:ext>
            </a:extLst>
          </p:cNvPr>
          <p:cNvSpPr txBox="1"/>
          <p:nvPr userDrawn="1"/>
        </p:nvSpPr>
        <p:spPr>
          <a:xfrm>
            <a:off x="167243" y="6729814"/>
            <a:ext cx="686286" cy="209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5473" tIns="27730" rIns="55473" bIns="27730" anchor="b" anchorCtr="1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i="0" u="none" strike="noStrike" cap="none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Overview </a:t>
            </a:r>
            <a:endParaRPr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Google Shape;592;p63" descr="Symptoms Text">
            <a:extLst>
              <a:ext uri="{FF2B5EF4-FFF2-40B4-BE49-F238E27FC236}">
                <a16:creationId xmlns:a16="http://schemas.microsoft.com/office/drawing/2014/main" id="{2B82FBAB-412D-58BE-EC34-B8000C80B092}"/>
              </a:ext>
            </a:extLst>
          </p:cNvPr>
          <p:cNvSpPr txBox="1"/>
          <p:nvPr userDrawn="1"/>
        </p:nvSpPr>
        <p:spPr>
          <a:xfrm>
            <a:off x="907374" y="6729814"/>
            <a:ext cx="770286" cy="209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5473" tIns="27730" rIns="55473" bIns="27730" anchor="b" anchorCtr="1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i="0" u="none" strike="noStrike" cap="none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Symptoms</a:t>
            </a:r>
            <a:endParaRPr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Google Shape;592;p63" descr="Symptoms Text">
            <a:extLst>
              <a:ext uri="{FF2B5EF4-FFF2-40B4-BE49-F238E27FC236}">
                <a16:creationId xmlns:a16="http://schemas.microsoft.com/office/drawing/2014/main" id="{265EAB37-0196-32B7-E5A5-3193960DCA88}"/>
              </a:ext>
            </a:extLst>
          </p:cNvPr>
          <p:cNvSpPr txBox="1"/>
          <p:nvPr userDrawn="1"/>
        </p:nvSpPr>
        <p:spPr>
          <a:xfrm>
            <a:off x="1715649" y="6730835"/>
            <a:ext cx="770285" cy="209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5473" tIns="27730" rIns="55473" bIns="27730" anchor="b" anchorCtr="1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i="0" u="none" strike="noStrike" cap="none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Treatment </a:t>
            </a:r>
            <a:endParaRPr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Google Shape;592;p63" descr="Symptoms Text">
            <a:extLst>
              <a:ext uri="{FF2B5EF4-FFF2-40B4-BE49-F238E27FC236}">
                <a16:creationId xmlns:a16="http://schemas.microsoft.com/office/drawing/2014/main" id="{98AB0B45-93BB-664A-5DF1-F4CBD5F934D0}"/>
              </a:ext>
            </a:extLst>
          </p:cNvPr>
          <p:cNvSpPr txBox="1"/>
          <p:nvPr userDrawn="1"/>
        </p:nvSpPr>
        <p:spPr>
          <a:xfrm>
            <a:off x="2615150" y="6729814"/>
            <a:ext cx="611183" cy="209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5473" tIns="27730" rIns="55473" bIns="27730" anchor="b" anchorCtr="1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i="0" u="none" strike="noStrike" cap="none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Science</a:t>
            </a:r>
            <a:endParaRPr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Placeholder 26">
            <a:extLst>
              <a:ext uri="{FF2B5EF4-FFF2-40B4-BE49-F238E27FC236}">
                <a16:creationId xmlns:a16="http://schemas.microsoft.com/office/drawing/2014/main" id="{B4BF5FAC-F9D3-7CCD-2DEB-4A3806FA24F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7466" y="458269"/>
            <a:ext cx="2240551" cy="623780"/>
          </a:xfrm>
          <a:prstGeom prst="rect">
            <a:avLst/>
          </a:prstGeom>
        </p:spPr>
        <p:txBody>
          <a:bodyPr anchor="b" anchorCtr="1"/>
          <a:lstStyle>
            <a:lvl1pPr marL="0" indent="0">
              <a:buNone/>
              <a:defRPr sz="17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Symptom </a:t>
            </a:r>
          </a:p>
          <a:p>
            <a:pPr lvl="0"/>
            <a:r>
              <a:rPr lang="en-US"/>
              <a:t>Name</a:t>
            </a:r>
          </a:p>
        </p:txBody>
      </p:sp>
    </p:spTree>
    <p:extLst>
      <p:ext uri="{BB962C8B-B14F-4D97-AF65-F5344CB8AC3E}">
        <p14:creationId xmlns:p14="http://schemas.microsoft.com/office/powerpoint/2010/main" val="39226316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4E3FC62-5116-EC41-C2BC-D51B4929B9C2}"/>
              </a:ext>
            </a:extLst>
          </p:cNvPr>
          <p:cNvSpPr/>
          <p:nvPr userDrawn="1"/>
        </p:nvSpPr>
        <p:spPr>
          <a:xfrm>
            <a:off x="0" y="1"/>
            <a:ext cx="3429000" cy="6931025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85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9DAC8AF-3774-0637-DFBB-89F8D167C983}"/>
              </a:ext>
            </a:extLst>
          </p:cNvPr>
          <p:cNvCxnSpPr>
            <a:cxnSpLocks/>
          </p:cNvCxnSpPr>
          <p:nvPr userDrawn="1"/>
        </p:nvCxnSpPr>
        <p:spPr>
          <a:xfrm>
            <a:off x="50691" y="1"/>
            <a:ext cx="0" cy="6931025"/>
          </a:xfrm>
          <a:prstGeom prst="line">
            <a:avLst/>
          </a:prstGeom>
          <a:ln w="1270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C8FF19F-D7CF-9D5C-650D-8D5C6D20F4A5}"/>
              </a:ext>
            </a:extLst>
          </p:cNvPr>
          <p:cNvCxnSpPr>
            <a:cxnSpLocks/>
          </p:cNvCxnSpPr>
          <p:nvPr userDrawn="1"/>
        </p:nvCxnSpPr>
        <p:spPr>
          <a:xfrm flipH="1">
            <a:off x="3373414" y="4"/>
            <a:ext cx="4899" cy="6931160"/>
          </a:xfrm>
          <a:prstGeom prst="line">
            <a:avLst/>
          </a:prstGeom>
          <a:ln w="1397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70119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6" r:id="rId2"/>
    <p:sldLayoutId id="2147483667" r:id="rId3"/>
    <p:sldLayoutId id="2147483664" r:id="rId4"/>
    <p:sldLayoutId id="2147483665" r:id="rId5"/>
    <p:sldLayoutId id="2147483669" r:id="rId6"/>
    <p:sldLayoutId id="2147483675" r:id="rId7"/>
    <p:sldLayoutId id="2147483676" r:id="rId8"/>
    <p:sldLayoutId id="2147483674" r:id="rId9"/>
    <p:sldLayoutId id="2147483668" r:id="rId10"/>
  </p:sldLayoutIdLst>
  <p:txStyles>
    <p:titleStyle>
      <a:lvl1pPr algn="l" defTabSz="554797" rtl="0" eaLnBrk="1" latinLnBrk="0" hangingPunct="1">
        <a:lnSpc>
          <a:spcPct val="90000"/>
        </a:lnSpc>
        <a:spcBef>
          <a:spcPct val="0"/>
        </a:spcBef>
        <a:buNone/>
        <a:defRPr sz="267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38698" indent="-138698" algn="l" defTabSz="554797" rtl="0" eaLnBrk="1" latinLnBrk="0" hangingPunct="1">
        <a:lnSpc>
          <a:spcPct val="90000"/>
        </a:lnSpc>
        <a:spcBef>
          <a:spcPts val="607"/>
        </a:spcBef>
        <a:buFont typeface="Arial" panose="020B0604020202020204" pitchFamily="34" charset="0"/>
        <a:buChar char="•"/>
        <a:defRPr sz="1699" kern="1200">
          <a:solidFill>
            <a:schemeClr val="tx1"/>
          </a:solidFill>
          <a:latin typeface="+mn-lt"/>
          <a:ea typeface="+mn-ea"/>
          <a:cs typeface="+mn-cs"/>
        </a:defRPr>
      </a:lvl1pPr>
      <a:lvl2pPr marL="416097" indent="-138698" algn="l" defTabSz="554797" rtl="0" eaLnBrk="1" latinLnBrk="0" hangingPunct="1">
        <a:lnSpc>
          <a:spcPct val="90000"/>
        </a:lnSpc>
        <a:spcBef>
          <a:spcPts val="304"/>
        </a:spcBef>
        <a:buFont typeface="Arial" panose="020B0604020202020204" pitchFamily="34" charset="0"/>
        <a:buChar char="•"/>
        <a:defRPr sz="1457" kern="1200">
          <a:solidFill>
            <a:schemeClr val="tx1"/>
          </a:solidFill>
          <a:latin typeface="+mn-lt"/>
          <a:ea typeface="+mn-ea"/>
          <a:cs typeface="+mn-cs"/>
        </a:defRPr>
      </a:lvl2pPr>
      <a:lvl3pPr marL="693497" indent="-138698" algn="l" defTabSz="554797" rtl="0" eaLnBrk="1" latinLnBrk="0" hangingPunct="1">
        <a:lnSpc>
          <a:spcPct val="90000"/>
        </a:lnSpc>
        <a:spcBef>
          <a:spcPts val="304"/>
        </a:spcBef>
        <a:buFont typeface="Arial" panose="020B0604020202020204" pitchFamily="34" charset="0"/>
        <a:buChar char="•"/>
        <a:defRPr sz="1214" kern="1200">
          <a:solidFill>
            <a:schemeClr val="tx1"/>
          </a:solidFill>
          <a:latin typeface="+mn-lt"/>
          <a:ea typeface="+mn-ea"/>
          <a:cs typeface="+mn-cs"/>
        </a:defRPr>
      </a:lvl3pPr>
      <a:lvl4pPr marL="970895" indent="-138698" algn="l" defTabSz="554797" rtl="0" eaLnBrk="1" latinLnBrk="0" hangingPunct="1">
        <a:lnSpc>
          <a:spcPct val="90000"/>
        </a:lnSpc>
        <a:spcBef>
          <a:spcPts val="304"/>
        </a:spcBef>
        <a:buFont typeface="Arial" panose="020B0604020202020204" pitchFamily="34" charset="0"/>
        <a:buChar char="•"/>
        <a:defRPr sz="1092" kern="1200">
          <a:solidFill>
            <a:schemeClr val="tx1"/>
          </a:solidFill>
          <a:latin typeface="+mn-lt"/>
          <a:ea typeface="+mn-ea"/>
          <a:cs typeface="+mn-cs"/>
        </a:defRPr>
      </a:lvl4pPr>
      <a:lvl5pPr marL="1248293" indent="-138698" algn="l" defTabSz="554797" rtl="0" eaLnBrk="1" latinLnBrk="0" hangingPunct="1">
        <a:lnSpc>
          <a:spcPct val="90000"/>
        </a:lnSpc>
        <a:spcBef>
          <a:spcPts val="304"/>
        </a:spcBef>
        <a:buFont typeface="Arial" panose="020B0604020202020204" pitchFamily="34" charset="0"/>
        <a:buChar char="•"/>
        <a:defRPr sz="1092" kern="1200">
          <a:solidFill>
            <a:schemeClr val="tx1"/>
          </a:solidFill>
          <a:latin typeface="+mn-lt"/>
          <a:ea typeface="+mn-ea"/>
          <a:cs typeface="+mn-cs"/>
        </a:defRPr>
      </a:lvl5pPr>
      <a:lvl6pPr marL="1525691" indent="-138698" algn="l" defTabSz="554797" rtl="0" eaLnBrk="1" latinLnBrk="0" hangingPunct="1">
        <a:lnSpc>
          <a:spcPct val="90000"/>
        </a:lnSpc>
        <a:spcBef>
          <a:spcPts val="304"/>
        </a:spcBef>
        <a:buFont typeface="Arial" panose="020B0604020202020204" pitchFamily="34" charset="0"/>
        <a:buChar char="•"/>
        <a:defRPr sz="1092" kern="1200">
          <a:solidFill>
            <a:schemeClr val="tx1"/>
          </a:solidFill>
          <a:latin typeface="+mn-lt"/>
          <a:ea typeface="+mn-ea"/>
          <a:cs typeface="+mn-cs"/>
        </a:defRPr>
      </a:lvl6pPr>
      <a:lvl7pPr marL="1803091" indent="-138698" algn="l" defTabSz="554797" rtl="0" eaLnBrk="1" latinLnBrk="0" hangingPunct="1">
        <a:lnSpc>
          <a:spcPct val="90000"/>
        </a:lnSpc>
        <a:spcBef>
          <a:spcPts val="304"/>
        </a:spcBef>
        <a:buFont typeface="Arial" panose="020B0604020202020204" pitchFamily="34" charset="0"/>
        <a:buChar char="•"/>
        <a:defRPr sz="1092" kern="1200">
          <a:solidFill>
            <a:schemeClr val="tx1"/>
          </a:solidFill>
          <a:latin typeface="+mn-lt"/>
          <a:ea typeface="+mn-ea"/>
          <a:cs typeface="+mn-cs"/>
        </a:defRPr>
      </a:lvl7pPr>
      <a:lvl8pPr marL="2080489" indent="-138698" algn="l" defTabSz="554797" rtl="0" eaLnBrk="1" latinLnBrk="0" hangingPunct="1">
        <a:lnSpc>
          <a:spcPct val="90000"/>
        </a:lnSpc>
        <a:spcBef>
          <a:spcPts val="304"/>
        </a:spcBef>
        <a:buFont typeface="Arial" panose="020B0604020202020204" pitchFamily="34" charset="0"/>
        <a:buChar char="•"/>
        <a:defRPr sz="1092" kern="1200">
          <a:solidFill>
            <a:schemeClr val="tx1"/>
          </a:solidFill>
          <a:latin typeface="+mn-lt"/>
          <a:ea typeface="+mn-ea"/>
          <a:cs typeface="+mn-cs"/>
        </a:defRPr>
      </a:lvl8pPr>
      <a:lvl9pPr marL="2357887" indent="-138698" algn="l" defTabSz="554797" rtl="0" eaLnBrk="1" latinLnBrk="0" hangingPunct="1">
        <a:lnSpc>
          <a:spcPct val="90000"/>
        </a:lnSpc>
        <a:spcBef>
          <a:spcPts val="304"/>
        </a:spcBef>
        <a:buFont typeface="Arial" panose="020B0604020202020204" pitchFamily="34" charset="0"/>
        <a:buChar char="•"/>
        <a:defRPr sz="109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54797" rtl="0" eaLnBrk="1" latinLnBrk="0" hangingPunct="1">
        <a:defRPr sz="1092" kern="1200">
          <a:solidFill>
            <a:schemeClr val="tx1"/>
          </a:solidFill>
          <a:latin typeface="+mn-lt"/>
          <a:ea typeface="+mn-ea"/>
          <a:cs typeface="+mn-cs"/>
        </a:defRPr>
      </a:lvl1pPr>
      <a:lvl2pPr marL="277399" algn="l" defTabSz="554797" rtl="0" eaLnBrk="1" latinLnBrk="0" hangingPunct="1">
        <a:defRPr sz="1092" kern="1200">
          <a:solidFill>
            <a:schemeClr val="tx1"/>
          </a:solidFill>
          <a:latin typeface="+mn-lt"/>
          <a:ea typeface="+mn-ea"/>
          <a:cs typeface="+mn-cs"/>
        </a:defRPr>
      </a:lvl2pPr>
      <a:lvl3pPr marL="554797" algn="l" defTabSz="554797" rtl="0" eaLnBrk="1" latinLnBrk="0" hangingPunct="1">
        <a:defRPr sz="1092" kern="1200">
          <a:solidFill>
            <a:schemeClr val="tx1"/>
          </a:solidFill>
          <a:latin typeface="+mn-lt"/>
          <a:ea typeface="+mn-ea"/>
          <a:cs typeface="+mn-cs"/>
        </a:defRPr>
      </a:lvl3pPr>
      <a:lvl4pPr marL="832195" algn="l" defTabSz="554797" rtl="0" eaLnBrk="1" latinLnBrk="0" hangingPunct="1">
        <a:defRPr sz="1092" kern="1200">
          <a:solidFill>
            <a:schemeClr val="tx1"/>
          </a:solidFill>
          <a:latin typeface="+mn-lt"/>
          <a:ea typeface="+mn-ea"/>
          <a:cs typeface="+mn-cs"/>
        </a:defRPr>
      </a:lvl4pPr>
      <a:lvl5pPr marL="1109594" algn="l" defTabSz="554797" rtl="0" eaLnBrk="1" latinLnBrk="0" hangingPunct="1">
        <a:defRPr sz="1092" kern="1200">
          <a:solidFill>
            <a:schemeClr val="tx1"/>
          </a:solidFill>
          <a:latin typeface="+mn-lt"/>
          <a:ea typeface="+mn-ea"/>
          <a:cs typeface="+mn-cs"/>
        </a:defRPr>
      </a:lvl5pPr>
      <a:lvl6pPr marL="1386993" algn="l" defTabSz="554797" rtl="0" eaLnBrk="1" latinLnBrk="0" hangingPunct="1">
        <a:defRPr sz="1092" kern="1200">
          <a:solidFill>
            <a:schemeClr val="tx1"/>
          </a:solidFill>
          <a:latin typeface="+mn-lt"/>
          <a:ea typeface="+mn-ea"/>
          <a:cs typeface="+mn-cs"/>
        </a:defRPr>
      </a:lvl6pPr>
      <a:lvl7pPr marL="1664392" algn="l" defTabSz="554797" rtl="0" eaLnBrk="1" latinLnBrk="0" hangingPunct="1">
        <a:defRPr sz="1092" kern="1200">
          <a:solidFill>
            <a:schemeClr val="tx1"/>
          </a:solidFill>
          <a:latin typeface="+mn-lt"/>
          <a:ea typeface="+mn-ea"/>
          <a:cs typeface="+mn-cs"/>
        </a:defRPr>
      </a:lvl7pPr>
      <a:lvl8pPr marL="1941790" algn="l" defTabSz="554797" rtl="0" eaLnBrk="1" latinLnBrk="0" hangingPunct="1">
        <a:defRPr sz="1092" kern="1200">
          <a:solidFill>
            <a:schemeClr val="tx1"/>
          </a:solidFill>
          <a:latin typeface="+mn-lt"/>
          <a:ea typeface="+mn-ea"/>
          <a:cs typeface="+mn-cs"/>
        </a:defRPr>
      </a:lvl8pPr>
      <a:lvl9pPr marL="2219188" algn="l" defTabSz="554797" rtl="0" eaLnBrk="1" latinLnBrk="0" hangingPunct="1">
        <a:defRPr sz="109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83" userDrawn="1">
          <p15:clr>
            <a:srgbClr val="F26B43"/>
          </p15:clr>
        </p15:guide>
        <p15:guide id="2" pos="108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0;p30">
            <a:extLst>
              <a:ext uri="{FF2B5EF4-FFF2-40B4-BE49-F238E27FC236}">
                <a16:creationId xmlns:a16="http://schemas.microsoft.com/office/drawing/2014/main" id="{F28C349B-BD2C-5714-47DE-44E8C145879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5744" y="369015"/>
            <a:ext cx="2957513" cy="133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 sz="2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376;g26c53030581_0_2" descr="{luna_category_game_editor}">
            <a:extLst>
              <a:ext uri="{FF2B5EF4-FFF2-40B4-BE49-F238E27FC236}">
                <a16:creationId xmlns:a16="http://schemas.microsoft.com/office/drawing/2014/main" id="{990F9CDC-07A0-77BF-3E35-FB17A53C36F5}"/>
              </a:ext>
            </a:extLst>
          </p:cNvPr>
          <p:cNvSpPr/>
          <p:nvPr userDrawn="1"/>
        </p:nvSpPr>
        <p:spPr>
          <a:xfrm>
            <a:off x="-3369375" y="-41765"/>
            <a:ext cx="10167750" cy="6931025"/>
          </a:xfrm>
          <a:prstGeom prst="rect">
            <a:avLst/>
          </a:prstGeom>
          <a:solidFill>
            <a:srgbClr val="F3F3F3"/>
          </a:solidFill>
          <a:ln w="15240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13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424;g26c53030581_0_2">
            <a:extLst>
              <a:ext uri="{FF2B5EF4-FFF2-40B4-BE49-F238E27FC236}">
                <a16:creationId xmlns:a16="http://schemas.microsoft.com/office/drawing/2014/main" id="{2A782CDF-A56C-2DD6-BF3F-E490DEC9970B}"/>
              </a:ext>
            </a:extLst>
          </p:cNvPr>
          <p:cNvSpPr/>
          <p:nvPr userDrawn="1"/>
        </p:nvSpPr>
        <p:spPr>
          <a:xfrm>
            <a:off x="-3369375" y="-41765"/>
            <a:ext cx="10167750" cy="346551"/>
          </a:xfrm>
          <a:prstGeom prst="rect">
            <a:avLst/>
          </a:prstGeom>
          <a:solidFill>
            <a:srgbClr val="FF9900"/>
          </a:solidFill>
          <a:ln w="9525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5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1F0B4CD-59D3-F258-8B54-45E4F6D70734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336736" y="-78193"/>
            <a:ext cx="402908" cy="382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519955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" Target="slide2.xml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slide" Target="slide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.xml"/><Relationship Id="rId5" Type="http://schemas.openxmlformats.org/officeDocument/2006/relationships/image" Target="../media/image6.png"/><Relationship Id="rId10" Type="http://schemas.openxmlformats.org/officeDocument/2006/relationships/image" Target="../media/image9.png"/><Relationship Id="rId4" Type="http://schemas.openxmlformats.org/officeDocument/2006/relationships/slide" Target="slide3.xml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" Target="slide12.xml"/><Relationship Id="rId3" Type="http://schemas.openxmlformats.org/officeDocument/2006/relationships/image" Target="../media/image10.png"/><Relationship Id="rId7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Relationship Id="rId6" Type="http://schemas.openxmlformats.org/officeDocument/2006/relationships/slide" Target="slide11.xml"/><Relationship Id="rId5" Type="http://schemas.openxmlformats.org/officeDocument/2006/relationships/slide" Target="slide10.xml"/><Relationship Id="rId10" Type="http://schemas.openxmlformats.org/officeDocument/2006/relationships/image" Target="../media/image3.png"/><Relationship Id="rId4" Type="http://schemas.openxmlformats.org/officeDocument/2006/relationships/image" Target="../media/image28.jpeg"/><Relationship Id="rId9" Type="http://schemas.openxmlformats.org/officeDocument/2006/relationships/slide" Target="slide1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" Target="slide11.xml"/><Relationship Id="rId13" Type="http://schemas.openxmlformats.org/officeDocument/2006/relationships/image" Target="../media/image3.png"/><Relationship Id="rId3" Type="http://schemas.openxmlformats.org/officeDocument/2006/relationships/image" Target="../media/image10.png"/><Relationship Id="rId7" Type="http://schemas.openxmlformats.org/officeDocument/2006/relationships/slide" Target="slide10.xml"/><Relationship Id="rId12" Type="http://schemas.openxmlformats.org/officeDocument/2006/relationships/slide" Target="slide13.xm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11" Type="http://schemas.openxmlformats.org/officeDocument/2006/relationships/image" Target="../media/image2.jpeg"/><Relationship Id="rId5" Type="http://schemas.openxmlformats.org/officeDocument/2006/relationships/image" Target="../media/image31.png"/><Relationship Id="rId10" Type="http://schemas.openxmlformats.org/officeDocument/2006/relationships/slide" Target="slide12.xml"/><Relationship Id="rId4" Type="http://schemas.openxmlformats.org/officeDocument/2006/relationships/image" Target="../media/image30.jpeg"/><Relationship Id="rId9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25.jpeg"/><Relationship Id="rId7" Type="http://schemas.openxmlformats.org/officeDocument/2006/relationships/slide" Target="slide11.xml"/><Relationship Id="rId12" Type="http://schemas.openxmlformats.org/officeDocument/2006/relationships/image" Target="../media/image3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.png"/><Relationship Id="rId11" Type="http://schemas.openxmlformats.org/officeDocument/2006/relationships/slide" Target="slide13.xml"/><Relationship Id="rId5" Type="http://schemas.openxmlformats.org/officeDocument/2006/relationships/slide" Target="slide10.xml"/><Relationship Id="rId10" Type="http://schemas.openxmlformats.org/officeDocument/2006/relationships/image" Target="../media/image2.jpeg"/><Relationship Id="rId4" Type="http://schemas.openxmlformats.org/officeDocument/2006/relationships/image" Target="../media/image34.png"/><Relationship Id="rId9" Type="http://schemas.openxmlformats.org/officeDocument/2006/relationships/slide" Target="slide1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36.png"/><Relationship Id="rId7" Type="http://schemas.openxmlformats.org/officeDocument/2006/relationships/slide" Target="slide11.xml"/><Relationship Id="rId12" Type="http://schemas.openxmlformats.org/officeDocument/2006/relationships/image" Target="../media/image3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0.png"/><Relationship Id="rId11" Type="http://schemas.openxmlformats.org/officeDocument/2006/relationships/slide" Target="slide13.xml"/><Relationship Id="rId5" Type="http://schemas.openxmlformats.org/officeDocument/2006/relationships/slide" Target="slide10.xml"/><Relationship Id="rId10" Type="http://schemas.openxmlformats.org/officeDocument/2006/relationships/image" Target="../media/image2.jpeg"/><Relationship Id="rId4" Type="http://schemas.openxmlformats.org/officeDocument/2006/relationships/image" Target="../media/image37.jpeg"/><Relationship Id="rId9" Type="http://schemas.openxmlformats.org/officeDocument/2006/relationships/slide" Target="slide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" Target="slide10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9.pn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4.png"/><Relationship Id="rId7" Type="http://schemas.openxmlformats.org/officeDocument/2006/relationships/image" Target="../media/image1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0.xml"/><Relationship Id="rId6" Type="http://schemas.openxmlformats.org/officeDocument/2006/relationships/slide" Target="slide6.xml"/><Relationship Id="rId5" Type="http://schemas.openxmlformats.org/officeDocument/2006/relationships/image" Target="../media/image9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" Target="slide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9.png"/><Relationship Id="rId5" Type="http://schemas.openxmlformats.org/officeDocument/2006/relationships/image" Target="../media/image7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3" Type="http://schemas.openxmlformats.org/officeDocument/2006/relationships/image" Target="../media/image7.png"/><Relationship Id="rId7" Type="http://schemas.openxmlformats.org/officeDocument/2006/relationships/image" Target="../media/image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6" Type="http://schemas.openxmlformats.org/officeDocument/2006/relationships/slide" Target="slide7.xml"/><Relationship Id="rId5" Type="http://schemas.openxmlformats.org/officeDocument/2006/relationships/image" Target="../media/image2.jpeg"/><Relationship Id="rId10" Type="http://schemas.openxmlformats.org/officeDocument/2006/relationships/image" Target="../media/image3.png"/><Relationship Id="rId4" Type="http://schemas.openxmlformats.org/officeDocument/2006/relationships/slide" Target="slide5.xml"/><Relationship Id="rId9" Type="http://schemas.openxmlformats.org/officeDocument/2006/relationships/slide" Target="slide9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slide" Target="slide8.xml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1.png"/><Relationship Id="rId2" Type="http://schemas.openxmlformats.org/officeDocument/2006/relationships/image" Target="../media/image7.png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jpeg"/><Relationship Id="rId11" Type="http://schemas.openxmlformats.org/officeDocument/2006/relationships/slide" Target="slide7.xml"/><Relationship Id="rId5" Type="http://schemas.openxmlformats.org/officeDocument/2006/relationships/image" Target="../media/image21.png"/><Relationship Id="rId15" Type="http://schemas.openxmlformats.org/officeDocument/2006/relationships/slide" Target="slide9.xml"/><Relationship Id="rId10" Type="http://schemas.openxmlformats.org/officeDocument/2006/relationships/slide" Target="slide5.xml"/><Relationship Id="rId4" Type="http://schemas.openxmlformats.org/officeDocument/2006/relationships/image" Target="../media/image20.png"/><Relationship Id="rId9" Type="http://schemas.openxmlformats.org/officeDocument/2006/relationships/image" Target="../media/image24.png"/><Relationship Id="rId14" Type="http://schemas.openxmlformats.org/officeDocument/2006/relationships/image" Target="../media/image2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3" Type="http://schemas.openxmlformats.org/officeDocument/2006/relationships/image" Target="../media/image17.png"/><Relationship Id="rId7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Relationship Id="rId6" Type="http://schemas.openxmlformats.org/officeDocument/2006/relationships/slide" Target="slide7.xml"/><Relationship Id="rId11" Type="http://schemas.openxmlformats.org/officeDocument/2006/relationships/image" Target="../media/image3.png"/><Relationship Id="rId5" Type="http://schemas.openxmlformats.org/officeDocument/2006/relationships/image" Target="../media/image7.png"/><Relationship Id="rId10" Type="http://schemas.openxmlformats.org/officeDocument/2006/relationships/slide" Target="slide9.xml"/><Relationship Id="rId4" Type="http://schemas.openxmlformats.org/officeDocument/2006/relationships/slide" Target="slide5.xml"/><Relationship Id="rId9" Type="http://schemas.openxmlformats.org/officeDocument/2006/relationships/image" Target="../media/image2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26.jpeg"/><Relationship Id="rId7" Type="http://schemas.openxmlformats.org/officeDocument/2006/relationships/slide" Target="slide7.xml"/><Relationship Id="rId12" Type="http://schemas.openxmlformats.org/officeDocument/2006/relationships/image" Target="../media/image3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.png"/><Relationship Id="rId11" Type="http://schemas.openxmlformats.org/officeDocument/2006/relationships/slide" Target="slide9.xml"/><Relationship Id="rId5" Type="http://schemas.openxmlformats.org/officeDocument/2006/relationships/slide" Target="slide5.xml"/><Relationship Id="rId10" Type="http://schemas.openxmlformats.org/officeDocument/2006/relationships/image" Target="../media/image2.jpeg"/><Relationship Id="rId4" Type="http://schemas.openxmlformats.org/officeDocument/2006/relationships/image" Target="../media/image27.jpeg"/><Relationship Id="rId9" Type="http://schemas.openxmlformats.org/officeDocument/2006/relationships/slide" Target="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F6ED0CD-1B05-7C7F-6841-FD2DBE7CB2E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1200" b="1">
                <a:solidFill>
                  <a:srgbClr val="C00000"/>
                </a:solidFill>
              </a:rPr>
              <a:t>Go to emergency TODAY if you have any of these symptoms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A59C01D-82EB-5D87-C0B9-00B1EB7CBCD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28359" y="6532988"/>
            <a:ext cx="1566574" cy="299853"/>
          </a:xfrm>
        </p:spPr>
        <p:txBody>
          <a:bodyPr/>
          <a:lstStyle/>
          <a:p>
            <a:r>
              <a:rPr lang="en-US"/>
              <a:t>Trouble Breathing 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B9A6267-53A9-B776-3D75-7228700061A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/>
              <a:t>Violent Thoughts 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23621AAB-6394-C6F4-5648-E0185BE20CC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/>
              <a:t>Seizures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C6019273-7E71-6975-FA5E-9741A6BAC9E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/>
              <a:t>Cheat Pain </a:t>
            </a:r>
          </a:p>
        </p:txBody>
      </p:sp>
      <p:pic>
        <p:nvPicPr>
          <p:cNvPr id="14" name="Picture 13">
            <a:hlinkClick r:id="rId2" action="ppaction://hlinksldjump"/>
            <a:extLst>
              <a:ext uri="{FF2B5EF4-FFF2-40B4-BE49-F238E27FC236}">
                <a16:creationId xmlns:a16="http://schemas.microsoft.com/office/drawing/2014/main" id="{C9BDFC1D-E453-1BA3-2E9B-F8CC084048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506" y="4238951"/>
            <a:ext cx="923312" cy="1884096"/>
          </a:xfrm>
          <a:prstGeom prst="rect">
            <a:avLst/>
          </a:prstGeom>
        </p:spPr>
      </p:pic>
      <p:pic>
        <p:nvPicPr>
          <p:cNvPr id="17" name="Picture 16" descr="A cartoon of a person with lightning bolts&#10;&#10;Description automatically generated">
            <a:hlinkClick r:id="rId4" action="ppaction://hlinksldjump"/>
            <a:extLst>
              <a:ext uri="{FF2B5EF4-FFF2-40B4-BE49-F238E27FC236}">
                <a16:creationId xmlns:a16="http://schemas.microsoft.com/office/drawing/2014/main" id="{ED668C1B-68A4-5192-4E0B-95D86809ED1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9845"/>
          <a:stretch/>
        </p:blipFill>
        <p:spPr>
          <a:xfrm>
            <a:off x="1804029" y="1388313"/>
            <a:ext cx="1496061" cy="1696064"/>
          </a:xfrm>
          <a:prstGeom prst="rect">
            <a:avLst/>
          </a:prstGeom>
        </p:spPr>
      </p:pic>
      <p:pic>
        <p:nvPicPr>
          <p:cNvPr id="18" name="Picture 17">
            <a:hlinkClick r:id="rId6" action="ppaction://hlinksldjump"/>
            <a:extLst>
              <a:ext uri="{FF2B5EF4-FFF2-40B4-BE49-F238E27FC236}">
                <a16:creationId xmlns:a16="http://schemas.microsoft.com/office/drawing/2014/main" id="{8AF89B88-9239-DD8A-CFA8-C61EE88C37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04029" y="4850300"/>
            <a:ext cx="1462176" cy="1061191"/>
          </a:xfrm>
          <a:prstGeom prst="rect">
            <a:avLst/>
          </a:prstGeom>
        </p:spPr>
      </p:pic>
      <p:pic>
        <p:nvPicPr>
          <p:cNvPr id="19" name="Picture 18">
            <a:hlinkClick r:id="rId8" action="ppaction://hlinksldjump"/>
            <a:extLst>
              <a:ext uri="{FF2B5EF4-FFF2-40B4-BE49-F238E27FC236}">
                <a16:creationId xmlns:a16="http://schemas.microsoft.com/office/drawing/2014/main" id="{8C897B55-F040-041F-0717-401AC2D0134A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4348" b="1127"/>
          <a:stretch/>
        </p:blipFill>
        <p:spPr>
          <a:xfrm>
            <a:off x="233168" y="1662427"/>
            <a:ext cx="1446321" cy="1212733"/>
          </a:xfrm>
          <a:prstGeom prst="rect">
            <a:avLst/>
          </a:prstGeom>
        </p:spPr>
      </p:pic>
      <p:pic>
        <p:nvPicPr>
          <p:cNvPr id="21" name="Picture 20" descr="A cartoon of a ambulance&#10;&#10;Description automatically generated">
            <a:extLst>
              <a:ext uri="{FF2B5EF4-FFF2-40B4-BE49-F238E27FC236}">
                <a16:creationId xmlns:a16="http://schemas.microsoft.com/office/drawing/2014/main" id="{83B56001-9E8F-C977-282E-CCB1EE0259C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49411" y="42027"/>
            <a:ext cx="916794" cy="503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8030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C2D4FC-B5FE-47FB-DE5D-96F92D3350C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2896" y="-17704"/>
            <a:ext cx="2368556" cy="575535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/>
            </a:pPr>
            <a:r>
              <a:rPr lang="en-US" sz="1214">
                <a:solidFill>
                  <a:srgbClr val="7030A0"/>
                </a:solidFill>
                <a:latin typeface="Arial "/>
                <a:sym typeface="Arial"/>
              </a:rPr>
              <a:t>Go to a health center to check for and manage these conditions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CBB4117-6296-30E3-A48D-B4D1D7615EBD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>
                <a:latin typeface="Arial "/>
              </a:rPr>
              <a:t>Post-partum depression </a:t>
            </a:r>
          </a:p>
        </p:txBody>
      </p:sp>
      <p:pic>
        <p:nvPicPr>
          <p:cNvPr id="13" name="Picture 2" descr="Free doctor female doctor secretary illustration">
            <a:extLst>
              <a:ext uri="{FF2B5EF4-FFF2-40B4-BE49-F238E27FC236}">
                <a16:creationId xmlns:a16="http://schemas.microsoft.com/office/drawing/2014/main" id="{26E6EC96-5EAD-47BF-6EF7-E210B0D806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0760" y="58992"/>
            <a:ext cx="414254" cy="522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C57724F-181D-FE4C-6222-73BD9DE37B64}"/>
              </a:ext>
            </a:extLst>
          </p:cNvPr>
          <p:cNvSpPr txBox="1"/>
          <p:nvPr/>
        </p:nvSpPr>
        <p:spPr>
          <a:xfrm>
            <a:off x="290330" y="1005501"/>
            <a:ext cx="26743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latin typeface="Arial" panose="020B0604020202020204" pitchFamily="34" charset="0"/>
                <a:cs typeface="Arial" panose="020B0604020202020204" pitchFamily="34" charset="0"/>
              </a:rPr>
              <a:t>After birth, some women become very sad, anxious, and tired. It can become severe and last for a long time.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CCABFCA-CEE1-AC73-36AF-A8712DAA3D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805" y="2327017"/>
            <a:ext cx="1305789" cy="1826480"/>
          </a:xfrm>
          <a:prstGeom prst="rect">
            <a:avLst/>
          </a:prstGeom>
        </p:spPr>
      </p:pic>
      <p:pic>
        <p:nvPicPr>
          <p:cNvPr id="5" name="Picture 2" descr="Yearly Calendar Stock Illustrations – 6,770 Yearly Calendar Stock  Illustrations, Vectors &amp; Clipart - Dreamstime">
            <a:extLst>
              <a:ext uri="{FF2B5EF4-FFF2-40B4-BE49-F238E27FC236}">
                <a16:creationId xmlns:a16="http://schemas.microsoft.com/office/drawing/2014/main" id="{F1690B55-CA8A-34BB-CE75-0A2642EAD4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35"/>
          <a:stretch/>
        </p:blipFill>
        <p:spPr bwMode="auto">
          <a:xfrm>
            <a:off x="1573874" y="2805292"/>
            <a:ext cx="1628321" cy="994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55DCCE1-F8E5-D25A-90D0-0E9A5CC9269A}"/>
              </a:ext>
            </a:extLst>
          </p:cNvPr>
          <p:cNvSpPr txBox="1"/>
          <p:nvPr/>
        </p:nvSpPr>
        <p:spPr>
          <a:xfrm>
            <a:off x="439711" y="4768091"/>
            <a:ext cx="2515661" cy="652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>
                <a:latin typeface="Arial" panose="020B0604020202020204" pitchFamily="34" charset="0"/>
                <a:cs typeface="Arial" panose="020B0604020202020204" pitchFamily="34" charset="0"/>
              </a:rPr>
              <a:t>This is a medical condition; it is not a weakness or because of the woman’s personality. </a:t>
            </a:r>
          </a:p>
        </p:txBody>
      </p:sp>
      <p:pic>
        <p:nvPicPr>
          <p:cNvPr id="15" name="Picture 14">
            <a:hlinkClick r:id="rId5" action="ppaction://hlinksldjump"/>
            <a:extLst>
              <a:ext uri="{FF2B5EF4-FFF2-40B4-BE49-F238E27FC236}">
                <a16:creationId xmlns:a16="http://schemas.microsoft.com/office/drawing/2014/main" id="{E594782B-842E-9912-7DD3-B0C7C32762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805" y="6010351"/>
            <a:ext cx="528188" cy="738806"/>
          </a:xfrm>
          <a:prstGeom prst="rect">
            <a:avLst/>
          </a:prstGeom>
        </p:spPr>
      </p:pic>
      <p:pic>
        <p:nvPicPr>
          <p:cNvPr id="16" name="Google Shape;597;p63" descr="Symptoms Button">
            <a:hlinkClick r:id="rId6" action="ppaction://hlinksldjump"/>
            <a:extLst>
              <a:ext uri="{FF2B5EF4-FFF2-40B4-BE49-F238E27FC236}">
                <a16:creationId xmlns:a16="http://schemas.microsoft.com/office/drawing/2014/main" id="{0BFD5995-3F06-35C4-D063-DC7A8FA05CB5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l="37472" t="10350" r="36680" b="2923"/>
          <a:stretch/>
        </p:blipFill>
        <p:spPr>
          <a:xfrm>
            <a:off x="1044825" y="6016719"/>
            <a:ext cx="510261" cy="7130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622;p64" descr="Treatment Button">
            <a:hlinkClick r:id="rId8" action="ppaction://hlinksldjump"/>
            <a:extLst>
              <a:ext uri="{FF2B5EF4-FFF2-40B4-BE49-F238E27FC236}">
                <a16:creationId xmlns:a16="http://schemas.microsoft.com/office/drawing/2014/main" id="{9E444387-F916-39D8-8450-8C0A7AA4F341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t="1965"/>
          <a:stretch/>
        </p:blipFill>
        <p:spPr>
          <a:xfrm>
            <a:off x="1796919" y="5990985"/>
            <a:ext cx="639540" cy="7706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680;p66" descr="Free anatomy brain cross-section vector">
            <a:hlinkClick r:id="rId9" action="ppaction://hlinksldjump"/>
            <a:extLst>
              <a:ext uri="{FF2B5EF4-FFF2-40B4-BE49-F238E27FC236}">
                <a16:creationId xmlns:a16="http://schemas.microsoft.com/office/drawing/2014/main" id="{F24D68E5-BF22-3DA4-74BA-3D5BFC10C784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2603744" y="6007095"/>
            <a:ext cx="684912" cy="73234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708695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382B0FF7-D402-63A9-C121-E49310FAC13D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15344" y="498848"/>
            <a:ext cx="2396262" cy="329686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b="1" dirty="0">
                <a:latin typeface="Arial "/>
              </a:rPr>
              <a:t>Post-partum depression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5DF1DC8-B109-588A-3570-B8DE0BED53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5611" t="29399" r="15117" b="34702"/>
          <a:stretch/>
        </p:blipFill>
        <p:spPr>
          <a:xfrm>
            <a:off x="1296157" y="1480058"/>
            <a:ext cx="927566" cy="181289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5EE677B-01C0-FBAC-B134-CEF0CCEB1A3C}"/>
              </a:ext>
            </a:extLst>
          </p:cNvPr>
          <p:cNvSpPr txBox="1"/>
          <p:nvPr/>
        </p:nvSpPr>
        <p:spPr>
          <a:xfrm>
            <a:off x="259124" y="1409567"/>
            <a:ext cx="122069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latin typeface="Arial" panose="020B0604020202020204" pitchFamily="34" charset="0"/>
                <a:cs typeface="Arial" panose="020B0604020202020204" pitchFamily="34" charset="0"/>
              </a:rPr>
              <a:t>Thinks about hurting herself or her baby, doesn’t feel connected to her baby</a:t>
            </a:r>
          </a:p>
          <a:p>
            <a:endParaRPr lang="en-US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913D77-B120-314B-CE5F-90F6B97E90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9727" y="1362299"/>
            <a:ext cx="1094758" cy="1531298"/>
          </a:xfrm>
          <a:prstGeom prst="rect">
            <a:avLst/>
          </a:prstGeom>
        </p:spPr>
      </p:pic>
      <p:pic>
        <p:nvPicPr>
          <p:cNvPr id="5" name="Picture 4" descr="Insomnia Stock Illustrations – 18,244 Insomnia Stock Illustrations, Vectors  &amp; Clipart - Dreamstime">
            <a:extLst>
              <a:ext uri="{FF2B5EF4-FFF2-40B4-BE49-F238E27FC236}">
                <a16:creationId xmlns:a16="http://schemas.microsoft.com/office/drawing/2014/main" id="{24BF3759-1884-357A-8503-3F93702B14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3976" y="3304097"/>
            <a:ext cx="1175260" cy="1175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Knife Clipart Images | Free Download | PNG Transparent Background - Pngtree">
            <a:extLst>
              <a:ext uri="{FF2B5EF4-FFF2-40B4-BE49-F238E27FC236}">
                <a16:creationId xmlns:a16="http://schemas.microsoft.com/office/drawing/2014/main" id="{B610CC6F-0085-1DDF-5ABE-29F12CD873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302" y="4010311"/>
            <a:ext cx="938093" cy="938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F88569-AC7A-30BC-F7DA-4FCEB654D9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88606" y="4673283"/>
            <a:ext cx="1446000" cy="117526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15E22DC-0A09-AB01-805E-E9662B03F871}"/>
              </a:ext>
            </a:extLst>
          </p:cNvPr>
          <p:cNvSpPr txBox="1"/>
          <p:nvPr/>
        </p:nvSpPr>
        <p:spPr>
          <a:xfrm>
            <a:off x="255759" y="3220348"/>
            <a:ext cx="1731818" cy="654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Crying, trouble sleeping, can’t do daily tasks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B8B6303-7C7A-5973-A8A3-0FB8D8A7E512}"/>
              </a:ext>
            </a:extLst>
          </p:cNvPr>
          <p:cNvSpPr txBox="1"/>
          <p:nvPr/>
        </p:nvSpPr>
        <p:spPr>
          <a:xfrm>
            <a:off x="255759" y="5223525"/>
            <a:ext cx="1731818" cy="4669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Bad memory or hard to pay attention</a:t>
            </a:r>
          </a:p>
        </p:txBody>
      </p:sp>
      <p:pic>
        <p:nvPicPr>
          <p:cNvPr id="18" name="Picture 17">
            <a:hlinkClick r:id="rId7" action="ppaction://hlinksldjump"/>
            <a:extLst>
              <a:ext uri="{FF2B5EF4-FFF2-40B4-BE49-F238E27FC236}">
                <a16:creationId xmlns:a16="http://schemas.microsoft.com/office/drawing/2014/main" id="{D31D278B-CA8C-40FE-B194-801D798E17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805" y="6010351"/>
            <a:ext cx="528188" cy="738806"/>
          </a:xfrm>
          <a:prstGeom prst="rect">
            <a:avLst/>
          </a:prstGeom>
        </p:spPr>
      </p:pic>
      <p:pic>
        <p:nvPicPr>
          <p:cNvPr id="19" name="Google Shape;597;p63" descr="Symptoms Button">
            <a:hlinkClick r:id="rId8" action="ppaction://hlinksldjump"/>
            <a:extLst>
              <a:ext uri="{FF2B5EF4-FFF2-40B4-BE49-F238E27FC236}">
                <a16:creationId xmlns:a16="http://schemas.microsoft.com/office/drawing/2014/main" id="{C3261499-4DE3-A57F-C1A5-0F645A63A255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 l="37472" t="10350" r="36680" b="2923"/>
          <a:stretch/>
        </p:blipFill>
        <p:spPr>
          <a:xfrm>
            <a:off x="1044825" y="6016719"/>
            <a:ext cx="510261" cy="7130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622;p64" descr="Treatment Button">
            <a:hlinkClick r:id="rId10" action="ppaction://hlinksldjump"/>
            <a:extLst>
              <a:ext uri="{FF2B5EF4-FFF2-40B4-BE49-F238E27FC236}">
                <a16:creationId xmlns:a16="http://schemas.microsoft.com/office/drawing/2014/main" id="{B046B0A0-4FED-9D84-1020-9B9EACCC6DE8}"/>
              </a:ext>
            </a:extLst>
          </p:cNvPr>
          <p:cNvPicPr preferRelativeResize="0"/>
          <p:nvPr/>
        </p:nvPicPr>
        <p:blipFill rotWithShape="1">
          <a:blip r:embed="rId11">
            <a:alphaModFix/>
          </a:blip>
          <a:srcRect t="1965"/>
          <a:stretch/>
        </p:blipFill>
        <p:spPr>
          <a:xfrm>
            <a:off x="1796919" y="5990985"/>
            <a:ext cx="639540" cy="77064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680;p66" descr="Free anatomy brain cross-section vector">
            <a:hlinkClick r:id="rId12" action="ppaction://hlinksldjump"/>
            <a:extLst>
              <a:ext uri="{FF2B5EF4-FFF2-40B4-BE49-F238E27FC236}">
                <a16:creationId xmlns:a16="http://schemas.microsoft.com/office/drawing/2014/main" id="{B1CA6DC1-BD97-7E81-23C2-837A0CC9CA45}"/>
              </a:ext>
            </a:extLst>
          </p:cNvPr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2603744" y="6007095"/>
            <a:ext cx="684912" cy="73234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847804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4CFCE0-5AEC-923A-6BC1-55E27CA1B055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4393" y="547567"/>
            <a:ext cx="2396262" cy="329686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b="1" dirty="0">
                <a:latin typeface="Arial "/>
              </a:rPr>
              <a:t>Post-partum depression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EFDE4E-41FE-292D-441A-C793B7A2571E}"/>
              </a:ext>
            </a:extLst>
          </p:cNvPr>
          <p:cNvSpPr txBox="1"/>
          <p:nvPr/>
        </p:nvSpPr>
        <p:spPr>
          <a:xfrm>
            <a:off x="363019" y="1348514"/>
            <a:ext cx="2674335" cy="839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latin typeface="Arial" panose="020B0604020202020204" pitchFamily="34" charset="0"/>
                <a:cs typeface="Arial" panose="020B0604020202020204" pitchFamily="34" charset="0"/>
              </a:rPr>
              <a:t>Post-partum depression can be treated with medicine that helps the brain return to its normal moods and thoughts.</a:t>
            </a:r>
          </a:p>
        </p:txBody>
      </p:sp>
      <p:pic>
        <p:nvPicPr>
          <p:cNvPr id="5" name="Picture 8" descr="Pill Bottle Images | Free Photos, PNG Stickers, Wallpapers &amp; Backgrounds -  rawpixel">
            <a:extLst>
              <a:ext uri="{FF2B5EF4-FFF2-40B4-BE49-F238E27FC236}">
                <a16:creationId xmlns:a16="http://schemas.microsoft.com/office/drawing/2014/main" id="{A53C2C41-1E65-3AFC-2A9D-DF9FE3E0AD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798" y="3920527"/>
            <a:ext cx="960316" cy="960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Brain Drawing Images | Free Photos, PNG Stickers, Wallpapers &amp; Backgrounds  - rawpixel">
            <a:extLst>
              <a:ext uri="{FF2B5EF4-FFF2-40B4-BE49-F238E27FC236}">
                <a16:creationId xmlns:a16="http://schemas.microsoft.com/office/drawing/2014/main" id="{321A6872-5EA0-FD6E-B639-E91F2C184E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7421" y="2020816"/>
            <a:ext cx="1211781" cy="1211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Mother Child Clipart Transparent Background, Cartoon Happy Mother And Child  Illustration, Baby, Baby, Nipple PNG Image For Free Download">
            <a:extLst>
              <a:ext uri="{FF2B5EF4-FFF2-40B4-BE49-F238E27FC236}">
                <a16:creationId xmlns:a16="http://schemas.microsoft.com/office/drawing/2014/main" id="{7E3DEEED-303A-0689-A2B9-3E57900998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217" y="2659492"/>
            <a:ext cx="2188566" cy="2188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C4EA644-13C3-6744-8D9B-F918B1C154AF}"/>
              </a:ext>
            </a:extLst>
          </p:cNvPr>
          <p:cNvSpPr txBox="1"/>
          <p:nvPr/>
        </p:nvSpPr>
        <p:spPr>
          <a:xfrm>
            <a:off x="490899" y="4989735"/>
            <a:ext cx="2486891" cy="654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Sometimes it is caused by a change in hormones, so it can be treated by hormone pills.</a:t>
            </a:r>
          </a:p>
        </p:txBody>
      </p:sp>
      <p:pic>
        <p:nvPicPr>
          <p:cNvPr id="19" name="Picture 18">
            <a:hlinkClick r:id="rId5" action="ppaction://hlinksldjump"/>
            <a:extLst>
              <a:ext uri="{FF2B5EF4-FFF2-40B4-BE49-F238E27FC236}">
                <a16:creationId xmlns:a16="http://schemas.microsoft.com/office/drawing/2014/main" id="{D77B2094-8B2F-C848-AE04-D82A616F0D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6805" y="6010351"/>
            <a:ext cx="528188" cy="738806"/>
          </a:xfrm>
          <a:prstGeom prst="rect">
            <a:avLst/>
          </a:prstGeom>
        </p:spPr>
      </p:pic>
      <p:pic>
        <p:nvPicPr>
          <p:cNvPr id="20" name="Google Shape;597;p63" descr="Symptoms Button">
            <a:hlinkClick r:id="rId7" action="ppaction://hlinksldjump"/>
            <a:extLst>
              <a:ext uri="{FF2B5EF4-FFF2-40B4-BE49-F238E27FC236}">
                <a16:creationId xmlns:a16="http://schemas.microsoft.com/office/drawing/2014/main" id="{DF06F514-965B-6D81-AED5-6AC7F4D8E2BA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 l="37472" t="10350" r="36680" b="2923"/>
          <a:stretch/>
        </p:blipFill>
        <p:spPr>
          <a:xfrm>
            <a:off x="1044825" y="6016719"/>
            <a:ext cx="510261" cy="7130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622;p64" descr="Treatment Button">
            <a:hlinkClick r:id="rId9" action="ppaction://hlinksldjump"/>
            <a:extLst>
              <a:ext uri="{FF2B5EF4-FFF2-40B4-BE49-F238E27FC236}">
                <a16:creationId xmlns:a16="http://schemas.microsoft.com/office/drawing/2014/main" id="{2DB1F6CC-0404-542F-A078-14CF79F45256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 t="1965"/>
          <a:stretch/>
        </p:blipFill>
        <p:spPr>
          <a:xfrm>
            <a:off x="1796919" y="5990985"/>
            <a:ext cx="639540" cy="77064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680;p66" descr="Free anatomy brain cross-section vector">
            <a:hlinkClick r:id="rId11" action="ppaction://hlinksldjump"/>
            <a:extLst>
              <a:ext uri="{FF2B5EF4-FFF2-40B4-BE49-F238E27FC236}">
                <a16:creationId xmlns:a16="http://schemas.microsoft.com/office/drawing/2014/main" id="{CC105810-2E2B-E38A-FE7B-9115E1C02654}"/>
              </a:ext>
            </a:extLst>
          </p:cNvPr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2603744" y="6007095"/>
            <a:ext cx="684912" cy="73234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075263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EF498D-B83C-6042-3386-8F375F014F97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25174" y="497597"/>
            <a:ext cx="2396262" cy="329686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b="1" dirty="0"/>
              <a:t>Post-partum depression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6BFAC5-7A67-5E59-5DA9-6EABB7C85E1F}"/>
              </a:ext>
            </a:extLst>
          </p:cNvPr>
          <p:cNvSpPr txBox="1"/>
          <p:nvPr/>
        </p:nvSpPr>
        <p:spPr>
          <a:xfrm>
            <a:off x="312734" y="1235464"/>
            <a:ext cx="267433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latin typeface="Arial" panose="020B0604020202020204" pitchFamily="34" charset="0"/>
                <a:cs typeface="Arial" panose="020B0604020202020204" pitchFamily="34" charset="0"/>
              </a:rPr>
              <a:t>Hormones are powerful chemicals that our body uses to control many processes.</a:t>
            </a:r>
          </a:p>
          <a:p>
            <a:pPr algn="ctr"/>
            <a:endParaRPr lang="en-US" sz="1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200">
                <a:latin typeface="Arial" panose="020B0604020202020204" pitchFamily="34" charset="0"/>
                <a:cs typeface="Arial" panose="020B0604020202020204" pitchFamily="34" charset="0"/>
              </a:rPr>
              <a:t>During pregnancy and after birth, there are many hormones in the body.</a:t>
            </a:r>
          </a:p>
          <a:p>
            <a:pPr algn="ctr"/>
            <a:endParaRPr lang="en-US" sz="1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200">
                <a:latin typeface="Arial" panose="020B0604020202020204" pitchFamily="34" charset="0"/>
                <a:cs typeface="Arial" panose="020B0604020202020204" pitchFamily="34" charset="0"/>
              </a:rPr>
              <a:t>Hormones can affect the way that the brain works, and cause depression if they are out of balance.</a:t>
            </a:r>
          </a:p>
          <a:p>
            <a:pPr algn="ctr"/>
            <a:endParaRPr lang="en-US" sz="1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2" descr="5 Ways to Naturally Balance Hormones while Trying to Conceive – Easy@Home  Fertility">
            <a:extLst>
              <a:ext uri="{FF2B5EF4-FFF2-40B4-BE49-F238E27FC236}">
                <a16:creationId xmlns:a16="http://schemas.microsoft.com/office/drawing/2014/main" id="{E7765E43-F93D-4353-BD16-0EB5CCA54A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441" y="4251168"/>
            <a:ext cx="2621180" cy="1638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Hormones And Pregnancy Influence Concept, Woman, Pregnant, Vector PNG and  Vector with Transparent Background for Free Download">
            <a:extLst>
              <a:ext uri="{FF2B5EF4-FFF2-40B4-BE49-F238E27FC236}">
                <a16:creationId xmlns:a16="http://schemas.microsoft.com/office/drawing/2014/main" id="{A8FD2E87-43B7-C12B-9773-06A74551AC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0985" y="3300499"/>
            <a:ext cx="1651956" cy="1651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 descr="1,400+ Pregnancy Stress Stock Illustrations, Royalty-Free Vector Graphics &amp; Clip  Art - iStock | Pregnancy depression, Pregnancy massage">
            <a:extLst>
              <a:ext uri="{FF2B5EF4-FFF2-40B4-BE49-F238E27FC236}">
                <a16:creationId xmlns:a16="http://schemas.microsoft.com/office/drawing/2014/main" id="{A8E0B208-BAA6-3244-0EC7-644F50377F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18" t="5722" r="9326" b="8784"/>
          <a:stretch/>
        </p:blipFill>
        <p:spPr bwMode="auto">
          <a:xfrm>
            <a:off x="2001805" y="3465512"/>
            <a:ext cx="1218885" cy="128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>
            <a:hlinkClick r:id="rId5" action="ppaction://hlinksldjump"/>
            <a:extLst>
              <a:ext uri="{FF2B5EF4-FFF2-40B4-BE49-F238E27FC236}">
                <a16:creationId xmlns:a16="http://schemas.microsoft.com/office/drawing/2014/main" id="{1879625C-B8A8-E76F-D20C-0390897962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6805" y="6010351"/>
            <a:ext cx="528188" cy="738806"/>
          </a:xfrm>
          <a:prstGeom prst="rect">
            <a:avLst/>
          </a:prstGeom>
        </p:spPr>
      </p:pic>
      <p:pic>
        <p:nvPicPr>
          <p:cNvPr id="19" name="Google Shape;597;p63" descr="Symptoms Button">
            <a:hlinkClick r:id="rId7" action="ppaction://hlinksldjump"/>
            <a:extLst>
              <a:ext uri="{FF2B5EF4-FFF2-40B4-BE49-F238E27FC236}">
                <a16:creationId xmlns:a16="http://schemas.microsoft.com/office/drawing/2014/main" id="{37F65E7D-8C47-8ED6-0928-F71B7AD2BDAB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 l="37472" t="10350" r="36680" b="2923"/>
          <a:stretch/>
        </p:blipFill>
        <p:spPr>
          <a:xfrm>
            <a:off x="1044825" y="6016719"/>
            <a:ext cx="510261" cy="7130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622;p64" descr="Treatment Button">
            <a:hlinkClick r:id="rId9" action="ppaction://hlinksldjump"/>
            <a:extLst>
              <a:ext uri="{FF2B5EF4-FFF2-40B4-BE49-F238E27FC236}">
                <a16:creationId xmlns:a16="http://schemas.microsoft.com/office/drawing/2014/main" id="{615BED5B-DF02-8BE8-183A-C9215D9F6897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 t="1965"/>
          <a:stretch/>
        </p:blipFill>
        <p:spPr>
          <a:xfrm>
            <a:off x="1796919" y="5990985"/>
            <a:ext cx="639540" cy="77064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680;p66" descr="Free anatomy brain cross-section vector">
            <a:hlinkClick r:id="rId11" action="ppaction://hlinksldjump"/>
            <a:extLst>
              <a:ext uri="{FF2B5EF4-FFF2-40B4-BE49-F238E27FC236}">
                <a16:creationId xmlns:a16="http://schemas.microsoft.com/office/drawing/2014/main" id="{9635CF3F-7F48-4EB6-9371-52D1789D3E47}"/>
              </a:ext>
            </a:extLst>
          </p:cNvPr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2603744" y="6007095"/>
            <a:ext cx="684912" cy="73234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777037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6F100F7-CD6F-C082-9BA4-8AB818BEBA5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>
                <a:solidFill>
                  <a:srgbClr val="C00000"/>
                </a:solidFill>
                <a:latin typeface="Arial "/>
              </a:rPr>
              <a:t>Go to emergency TODAY if you have any of these symptoms postpartum 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1EE9D2F-A8E3-019E-3EC5-F9032D811647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 anchor="t" anchorCtr="0"/>
          <a:lstStyle/>
          <a:p>
            <a:r>
              <a:rPr lang="en-US">
                <a:latin typeface="Arial "/>
              </a:rPr>
              <a:t>Trouble Breathing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396D6624-4D0F-28AC-7F09-362129E142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" r="-377" b="9939"/>
          <a:stretch/>
        </p:blipFill>
        <p:spPr>
          <a:xfrm>
            <a:off x="1166480" y="5639168"/>
            <a:ext cx="937485" cy="117656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4849E1C-DD1E-196F-81F9-DB4FD06A017F}"/>
              </a:ext>
            </a:extLst>
          </p:cNvPr>
          <p:cNvSpPr txBox="1"/>
          <p:nvPr/>
        </p:nvSpPr>
        <p:spPr>
          <a:xfrm>
            <a:off x="196558" y="5099420"/>
            <a:ext cx="28773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latin typeface="Arial "/>
              </a:rPr>
              <a:t>This could be a sign of </a:t>
            </a:r>
          </a:p>
          <a:p>
            <a:pPr algn="ctr"/>
            <a:r>
              <a:rPr lang="en-US" sz="1200">
                <a:latin typeface="Arial "/>
              </a:rPr>
              <a:t>post-partum depression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276518-8AAA-94E9-618A-BFCF769F22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825" y="2231739"/>
            <a:ext cx="2504571" cy="203166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81FBEC8-001E-55D6-B947-D787C2BC9A0E}"/>
              </a:ext>
            </a:extLst>
          </p:cNvPr>
          <p:cNvSpPr txBox="1"/>
          <p:nvPr/>
        </p:nvSpPr>
        <p:spPr>
          <a:xfrm>
            <a:off x="310686" y="1053642"/>
            <a:ext cx="27397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latin typeface="Arial "/>
              </a:rPr>
              <a:t>You have unusual thoughts about hurting yourself or your baby. You might not feel like yourself.</a:t>
            </a:r>
          </a:p>
        </p:txBody>
      </p:sp>
      <p:pic>
        <p:nvPicPr>
          <p:cNvPr id="6" name="Picture 5" descr="A cartoon of a ambulance&#10;&#10;Description automatically generated">
            <a:extLst>
              <a:ext uri="{FF2B5EF4-FFF2-40B4-BE49-F238E27FC236}">
                <a16:creationId xmlns:a16="http://schemas.microsoft.com/office/drawing/2014/main" id="{C4752282-C428-1E70-D84F-45F27EAC25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49777" y="35910"/>
            <a:ext cx="916794" cy="503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762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6F100F7-CD6F-C082-9BA4-8AB818BEBA5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>
                <a:solidFill>
                  <a:srgbClr val="C00000"/>
                </a:solidFill>
                <a:latin typeface="Arial "/>
              </a:rPr>
              <a:t>Go to emergency TODAY if you have any of these symptoms postpartum 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1EE9D2F-A8E3-019E-3EC5-F9032D811647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 anchor="t" anchorCtr="0"/>
          <a:lstStyle/>
          <a:p>
            <a:r>
              <a:rPr lang="en-US">
                <a:latin typeface="Arial "/>
              </a:rPr>
              <a:t>Chest Pain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B614680-BBBF-8605-EED7-BD1F8939D6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0131" y="2016098"/>
            <a:ext cx="1037738" cy="170003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B3A9525-ACF8-0825-B202-5BE83CCA0A30}"/>
              </a:ext>
            </a:extLst>
          </p:cNvPr>
          <p:cNvSpPr txBox="1"/>
          <p:nvPr/>
        </p:nvSpPr>
        <p:spPr>
          <a:xfrm>
            <a:off x="260805" y="951225"/>
            <a:ext cx="28224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latin typeface="Arial "/>
              </a:rPr>
              <a:t>Any symptom like fast or irregular heartbeat, pain that moves to your arm or neck, tightness in chest,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AF93C57-2C3F-414F-2716-600A90DB9E6C}"/>
              </a:ext>
            </a:extLst>
          </p:cNvPr>
          <p:cNvSpPr txBox="1"/>
          <p:nvPr/>
        </p:nvSpPr>
        <p:spPr>
          <a:xfrm>
            <a:off x="309078" y="4134673"/>
            <a:ext cx="28060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 "/>
              </a:rPr>
              <a:t>Watch out for: sudden onset, swelling, dizziness or confusion, trouble breathing, headache.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B89A17A-C28D-D2F6-2F54-2E4F10F52F38}"/>
              </a:ext>
            </a:extLst>
          </p:cNvPr>
          <p:cNvSpPr txBox="1"/>
          <p:nvPr/>
        </p:nvSpPr>
        <p:spPr>
          <a:xfrm>
            <a:off x="260805" y="5091707"/>
            <a:ext cx="27936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latin typeface="Arial "/>
              </a:rPr>
              <a:t>This could be a sign of heart attack or a blockage in your lungs</a:t>
            </a:r>
          </a:p>
        </p:txBody>
      </p:sp>
      <p:pic>
        <p:nvPicPr>
          <p:cNvPr id="23" name="Picture 2" descr="Free anatomical healthcare heart vector">
            <a:extLst>
              <a:ext uri="{FF2B5EF4-FFF2-40B4-BE49-F238E27FC236}">
                <a16:creationId xmlns:a16="http://schemas.microsoft.com/office/drawing/2014/main" id="{70E63B4A-7BE7-54FA-2B9F-61865AA949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691" y="5744126"/>
            <a:ext cx="757917" cy="1106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Free anatomy lungs breathing vector">
            <a:extLst>
              <a:ext uri="{FF2B5EF4-FFF2-40B4-BE49-F238E27FC236}">
                <a16:creationId xmlns:a16="http://schemas.microsoft.com/office/drawing/2014/main" id="{E80B128D-9ED2-453F-A1FA-A751A427D2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8509" y="5744125"/>
            <a:ext cx="837764" cy="1088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 descr="A cartoon of a ambulance&#10;&#10;Description automatically generated">
            <a:extLst>
              <a:ext uri="{FF2B5EF4-FFF2-40B4-BE49-F238E27FC236}">
                <a16:creationId xmlns:a16="http://schemas.microsoft.com/office/drawing/2014/main" id="{4418EAB2-A34F-F0FE-B41F-0C9D7E688A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7391" y="0"/>
            <a:ext cx="916794" cy="503520"/>
          </a:xfrm>
          <a:prstGeom prst="rect">
            <a:avLst/>
          </a:prstGeom>
        </p:spPr>
      </p:pic>
      <p:sp>
        <p:nvSpPr>
          <p:cNvPr id="2" name="Lightning Bolt 1">
            <a:extLst>
              <a:ext uri="{FF2B5EF4-FFF2-40B4-BE49-F238E27FC236}">
                <a16:creationId xmlns:a16="http://schemas.microsoft.com/office/drawing/2014/main" id="{4DB3FD4D-952F-DAC1-1257-CD2149CBFD90}"/>
              </a:ext>
            </a:extLst>
          </p:cNvPr>
          <p:cNvSpPr/>
          <p:nvPr/>
        </p:nvSpPr>
        <p:spPr>
          <a:xfrm>
            <a:off x="1295140" y="2259680"/>
            <a:ext cx="956281" cy="1205832"/>
          </a:xfrm>
          <a:prstGeom prst="lightningBol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3457203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6F100F7-CD6F-C082-9BA4-8AB818BEBA5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>
                <a:solidFill>
                  <a:srgbClr val="C00000"/>
                </a:solidFill>
                <a:latin typeface="Arial "/>
              </a:rPr>
              <a:t>Go to emergency TODAY if you have any of these symptoms postpartum 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1EE9D2F-A8E3-019E-3EC5-F9032D811647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 anchor="t" anchorCtr="0"/>
          <a:lstStyle/>
          <a:p>
            <a:r>
              <a:rPr lang="en-US">
                <a:latin typeface="Arial "/>
              </a:rPr>
              <a:t>Trouble Breathing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25DC612-1A9C-DDD6-FDDE-2DC947D5A79B}"/>
              </a:ext>
            </a:extLst>
          </p:cNvPr>
          <p:cNvSpPr txBox="1"/>
          <p:nvPr/>
        </p:nvSpPr>
        <p:spPr>
          <a:xfrm>
            <a:off x="214928" y="1031642"/>
            <a:ext cx="27619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latin typeface="Arial "/>
              </a:rPr>
              <a:t>You can’t get enough air when you breathe, or your chest or throat is tight, or you can’t breathe when you’re lying down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35C1E7-3E08-D2AD-BD7C-6BA45D38A301}"/>
              </a:ext>
            </a:extLst>
          </p:cNvPr>
          <p:cNvSpPr txBox="1"/>
          <p:nvPr/>
        </p:nvSpPr>
        <p:spPr>
          <a:xfrm>
            <a:off x="273455" y="4119621"/>
            <a:ext cx="28773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latin typeface="Arial "/>
              </a:rPr>
              <a:t>Watch out for: swelling, chest pain, headache, dizziness, changes in vision, or a fast heartbeat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E5D0E7-68D6-95E5-F868-F5A9294DDBC6}"/>
              </a:ext>
            </a:extLst>
          </p:cNvPr>
          <p:cNvSpPr txBox="1"/>
          <p:nvPr/>
        </p:nvSpPr>
        <p:spPr>
          <a:xfrm>
            <a:off x="273455" y="5152721"/>
            <a:ext cx="28773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latin typeface="Arial "/>
              </a:rPr>
              <a:t>This could be a sign of eclampsia: a medical emergency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4D4776F-649F-1B10-73D4-A99C8F4D92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406" y="2214334"/>
            <a:ext cx="633993" cy="1293714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24132129-FD92-5BB5-A4B6-F90DA93A2C6A}"/>
              </a:ext>
            </a:extLst>
          </p:cNvPr>
          <p:cNvGrpSpPr/>
          <p:nvPr/>
        </p:nvGrpSpPr>
        <p:grpSpPr>
          <a:xfrm>
            <a:off x="1535896" y="2401127"/>
            <a:ext cx="1244698" cy="1080467"/>
            <a:chOff x="1712137" y="2359944"/>
            <a:chExt cx="1244698" cy="1080467"/>
          </a:xfrm>
        </p:grpSpPr>
        <p:pic>
          <p:nvPicPr>
            <p:cNvPr id="16" name="Picture 2" descr="Free bed hospital medical vector">
              <a:extLst>
                <a:ext uri="{FF2B5EF4-FFF2-40B4-BE49-F238E27FC236}">
                  <a16:creationId xmlns:a16="http://schemas.microsoft.com/office/drawing/2014/main" id="{5F6C6CFB-22CF-FD18-4739-3FC91B7EF68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712137" y="2359944"/>
              <a:ext cx="1244698" cy="10804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2164D91A-90B9-5EAE-FC83-7B5D4A0CD65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55606" y="2384659"/>
              <a:ext cx="914600" cy="668983"/>
            </a:xfrm>
            <a:prstGeom prst="rect">
              <a:avLst/>
            </a:prstGeom>
          </p:spPr>
        </p:pic>
      </p:grpSp>
      <p:pic>
        <p:nvPicPr>
          <p:cNvPr id="19" name="Picture 18" descr="A cartoon of a ambulance&#10;&#10;Description automatically generated">
            <a:extLst>
              <a:ext uri="{FF2B5EF4-FFF2-40B4-BE49-F238E27FC236}">
                <a16:creationId xmlns:a16="http://schemas.microsoft.com/office/drawing/2014/main" id="{EFDF5579-2224-D641-F821-0980E0EE52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22197" y="27693"/>
            <a:ext cx="916794" cy="503520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24974698-A8B1-9D05-2D8A-074F3D7F7331}"/>
              </a:ext>
            </a:extLst>
          </p:cNvPr>
          <p:cNvGrpSpPr/>
          <p:nvPr/>
        </p:nvGrpSpPr>
        <p:grpSpPr>
          <a:xfrm>
            <a:off x="334511" y="5635446"/>
            <a:ext cx="2522771" cy="1113373"/>
            <a:chOff x="376982" y="5758610"/>
            <a:chExt cx="2522771" cy="1113373"/>
          </a:xfrm>
        </p:grpSpPr>
        <p:pic>
          <p:nvPicPr>
            <p:cNvPr id="21" name="Picture 20" descr="Free blood pressure measuring machine blood pressure health vector">
              <a:hlinkClick r:id="rId6" action="ppaction://hlinksldjump"/>
              <a:extLst>
                <a:ext uri="{FF2B5EF4-FFF2-40B4-BE49-F238E27FC236}">
                  <a16:creationId xmlns:a16="http://schemas.microsoft.com/office/drawing/2014/main" id="{AB3D5748-DE51-29DC-74C6-DA4FF184FD6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6982" y="5758610"/>
              <a:ext cx="1518954" cy="11133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21" descr="A red and white triangle sign with a black exclamation mark&#10;&#10;Description automatically generated">
              <a:extLst>
                <a:ext uri="{FF2B5EF4-FFF2-40B4-BE49-F238E27FC236}">
                  <a16:creationId xmlns:a16="http://schemas.microsoft.com/office/drawing/2014/main" id="{92BECBA2-AD05-773E-3E80-E5074BFBA90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941759" y="5777869"/>
              <a:ext cx="957994" cy="8272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435956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6F100F7-CD6F-C082-9BA4-8AB818BEBA5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>
                <a:solidFill>
                  <a:srgbClr val="C00000"/>
                </a:solidFill>
                <a:latin typeface="Arial "/>
              </a:rPr>
              <a:t>Go to emergency TODAY if you have any of these symptoms postpartum 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1EE9D2F-A8E3-019E-3EC5-F9032D811647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 anchor="t" anchorCtr="0"/>
          <a:lstStyle/>
          <a:p>
            <a:r>
              <a:rPr lang="en-US">
                <a:latin typeface="Arial "/>
              </a:rPr>
              <a:t>Seizures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424C2B3-45E7-BEC9-DAB3-2CBA91E03DB9}"/>
              </a:ext>
            </a:extLst>
          </p:cNvPr>
          <p:cNvSpPr txBox="1"/>
          <p:nvPr/>
        </p:nvSpPr>
        <p:spPr>
          <a:xfrm>
            <a:off x="181750" y="5216728"/>
            <a:ext cx="28773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latin typeface="Arial "/>
                <a:cs typeface="Arial" panose="020B0604020202020204" pitchFamily="34" charset="0"/>
              </a:rPr>
              <a:t>This could be a sign of eclampsia: a medical emergency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EED574A-5D25-035A-5812-C3F603821439}"/>
              </a:ext>
            </a:extLst>
          </p:cNvPr>
          <p:cNvGrpSpPr/>
          <p:nvPr/>
        </p:nvGrpSpPr>
        <p:grpSpPr>
          <a:xfrm>
            <a:off x="376982" y="5758610"/>
            <a:ext cx="2522771" cy="1113373"/>
            <a:chOff x="376982" y="5758610"/>
            <a:chExt cx="2522771" cy="1113373"/>
          </a:xfrm>
        </p:grpSpPr>
        <p:pic>
          <p:nvPicPr>
            <p:cNvPr id="3" name="Picture 2" descr="Free blood pressure measuring machine blood pressure health vector">
              <a:hlinkClick r:id="rId2" action="ppaction://hlinksldjump"/>
              <a:extLst>
                <a:ext uri="{FF2B5EF4-FFF2-40B4-BE49-F238E27FC236}">
                  <a16:creationId xmlns:a16="http://schemas.microsoft.com/office/drawing/2014/main" id="{CC2E78F2-69D7-FD2E-DC3B-3FC540C004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6982" y="5758610"/>
              <a:ext cx="1518954" cy="11133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3" descr="A red and white triangle sign with a black exclamation mark&#10;&#10;Description automatically generated">
              <a:extLst>
                <a:ext uri="{FF2B5EF4-FFF2-40B4-BE49-F238E27FC236}">
                  <a16:creationId xmlns:a16="http://schemas.microsoft.com/office/drawing/2014/main" id="{00F3A164-2957-3B6C-5D48-285429874D1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41759" y="5777869"/>
              <a:ext cx="957994" cy="827265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86BBD1D3-E3D2-CCC1-F243-F0858F2040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003" y="2770245"/>
            <a:ext cx="2381045" cy="17280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E69F133-AE0D-A556-A2D7-30861CF9AE16}"/>
              </a:ext>
            </a:extLst>
          </p:cNvPr>
          <p:cNvSpPr txBox="1"/>
          <p:nvPr/>
        </p:nvSpPr>
        <p:spPr>
          <a:xfrm>
            <a:off x="300916" y="914856"/>
            <a:ext cx="28224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latin typeface="Arial "/>
                <a:cs typeface="Arial" panose="020B0604020202020204" pitchFamily="34" charset="0"/>
              </a:rPr>
              <a:t>You suddenly lose consciousness and have a seizure – your body becomes stiff and shakes and convulses.</a:t>
            </a:r>
          </a:p>
        </p:txBody>
      </p:sp>
      <p:pic>
        <p:nvPicPr>
          <p:cNvPr id="13" name="Picture 12" descr="A cartoon of a ambulance&#10;&#10;Description automatically generated">
            <a:extLst>
              <a:ext uri="{FF2B5EF4-FFF2-40B4-BE49-F238E27FC236}">
                <a16:creationId xmlns:a16="http://schemas.microsoft.com/office/drawing/2014/main" id="{36FF22F8-55A1-53D9-4D6F-4E268D3F6C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50651" y="37965"/>
            <a:ext cx="916794" cy="503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6183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C2D4FC-B5FE-47FB-DE5D-96F92D3350C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/>
            </a:pPr>
            <a:r>
              <a:rPr lang="en-US" sz="1214">
                <a:solidFill>
                  <a:srgbClr val="7030A0"/>
                </a:solidFill>
                <a:latin typeface="Arial "/>
                <a:sym typeface="Arial"/>
              </a:rPr>
              <a:t>Go to a health center to check for and manage these </a:t>
            </a:r>
            <a:r>
              <a:rPr lang="en-US" sz="1200">
                <a:solidFill>
                  <a:srgbClr val="7030A0"/>
                </a:solidFill>
                <a:latin typeface="Arial "/>
                <a:sym typeface="Arial"/>
              </a:rPr>
              <a:t>conditions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CBB4117-6296-30E3-A48D-B4D1D7615EBD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>
                <a:latin typeface="Arial "/>
              </a:rPr>
              <a:t>Eclampsia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029987-D888-0A84-3C01-E97AE6083565}"/>
              </a:ext>
            </a:extLst>
          </p:cNvPr>
          <p:cNvSpPr txBox="1"/>
          <p:nvPr/>
        </p:nvSpPr>
        <p:spPr>
          <a:xfrm>
            <a:off x="340679" y="987804"/>
            <a:ext cx="2674335" cy="1026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 "/>
              </a:rPr>
              <a:t>Eclampsia is a very dangerous condition that quickly causes seizures, coma, or death. It usually happens in the 2 days after giving birth.</a:t>
            </a:r>
          </a:p>
        </p:txBody>
      </p:sp>
      <p:pic>
        <p:nvPicPr>
          <p:cNvPr id="8" name="Picture 7" descr="A person holding a baby&#10;&#10;Description automatically generated">
            <a:extLst>
              <a:ext uri="{FF2B5EF4-FFF2-40B4-BE49-F238E27FC236}">
                <a16:creationId xmlns:a16="http://schemas.microsoft.com/office/drawing/2014/main" id="{C02CA2AC-A1A9-7BBC-3F0E-88892C13B2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676" r="14445"/>
          <a:stretch/>
        </p:blipFill>
        <p:spPr>
          <a:xfrm>
            <a:off x="1642093" y="3387437"/>
            <a:ext cx="1536143" cy="161657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7668C02-2798-E2E8-F6BC-C2F430BF69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764" y="2173388"/>
            <a:ext cx="1917472" cy="14688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462E8DC-D282-AA70-ECF4-C1FE55A7F2E8}"/>
              </a:ext>
            </a:extLst>
          </p:cNvPr>
          <p:cNvSpPr txBox="1"/>
          <p:nvPr/>
        </p:nvSpPr>
        <p:spPr>
          <a:xfrm>
            <a:off x="401726" y="5101971"/>
            <a:ext cx="2674335" cy="652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>
                <a:latin typeface="Arial "/>
              </a:rPr>
              <a:t>Women that have pre-eclampsia during pregnancy are at higher risk. They should give birth in a hospital</a:t>
            </a:r>
          </a:p>
        </p:txBody>
      </p:sp>
      <p:pic>
        <p:nvPicPr>
          <p:cNvPr id="12" name="Picture 11">
            <a:hlinkClick r:id="rId4" action="ppaction://hlinksldjump"/>
            <a:extLst>
              <a:ext uri="{FF2B5EF4-FFF2-40B4-BE49-F238E27FC236}">
                <a16:creationId xmlns:a16="http://schemas.microsoft.com/office/drawing/2014/main" id="{9398BEB5-8B8F-95D5-627F-1FEBBD5E9F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896" y="6115006"/>
            <a:ext cx="752914" cy="576739"/>
          </a:xfrm>
          <a:prstGeom prst="rect">
            <a:avLst/>
          </a:prstGeom>
        </p:spPr>
      </p:pic>
      <p:pic>
        <p:nvPicPr>
          <p:cNvPr id="13" name="Picture 2" descr="Free doctor female doctor secretary illustration">
            <a:extLst>
              <a:ext uri="{FF2B5EF4-FFF2-40B4-BE49-F238E27FC236}">
                <a16:creationId xmlns:a16="http://schemas.microsoft.com/office/drawing/2014/main" id="{26E6EC96-5EAD-47BF-6EF7-E210B0D806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0760" y="58992"/>
            <a:ext cx="414254" cy="522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Google Shape;597;p63" descr="Symptoms Button">
            <a:hlinkClick r:id="rId6" action="ppaction://hlinksldjump"/>
            <a:extLst>
              <a:ext uri="{FF2B5EF4-FFF2-40B4-BE49-F238E27FC236}">
                <a16:creationId xmlns:a16="http://schemas.microsoft.com/office/drawing/2014/main" id="{CC06533E-87B9-3465-89FA-B02B39C3866D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l="37472" t="10350" r="36680" b="2923"/>
          <a:stretch/>
        </p:blipFill>
        <p:spPr>
          <a:xfrm>
            <a:off x="1044825" y="6023646"/>
            <a:ext cx="510261" cy="7130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622;p64" descr="Treatment Button">
            <a:hlinkClick r:id="rId8" action="ppaction://hlinksldjump"/>
            <a:extLst>
              <a:ext uri="{FF2B5EF4-FFF2-40B4-BE49-F238E27FC236}">
                <a16:creationId xmlns:a16="http://schemas.microsoft.com/office/drawing/2014/main" id="{8F246BB9-130D-84AF-5914-127948B56683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t="1965"/>
          <a:stretch/>
        </p:blipFill>
        <p:spPr>
          <a:xfrm>
            <a:off x="1796919" y="5997912"/>
            <a:ext cx="639540" cy="7706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680;p66" descr="Free anatomy brain cross-section vector">
            <a:hlinkClick r:id="rId9" action="ppaction://hlinksldjump"/>
            <a:extLst>
              <a:ext uri="{FF2B5EF4-FFF2-40B4-BE49-F238E27FC236}">
                <a16:creationId xmlns:a16="http://schemas.microsoft.com/office/drawing/2014/main" id="{0C8BCA02-C789-471B-0E21-9D4D97FCE72D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2603744" y="6014022"/>
            <a:ext cx="684912" cy="73234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210465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382B0FF7-D402-63A9-C121-E49310FAC13D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18247" y="587652"/>
            <a:ext cx="2396262" cy="329686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b="1" dirty="0"/>
              <a:t>Eclampsia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EF4C2A1F-08EB-39B2-40D2-41C7DA8680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149" y="1199608"/>
            <a:ext cx="1661395" cy="1272643"/>
          </a:xfrm>
          <a:prstGeom prst="rect">
            <a:avLst/>
          </a:prstGeom>
        </p:spPr>
      </p:pic>
      <p:pic>
        <p:nvPicPr>
          <p:cNvPr id="24" name="Picture 4" descr="Free headache woman sad illustration">
            <a:extLst>
              <a:ext uri="{FF2B5EF4-FFF2-40B4-BE49-F238E27FC236}">
                <a16:creationId xmlns:a16="http://schemas.microsoft.com/office/drawing/2014/main" id="{B85049B4-55EB-5F69-897E-B50510994B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652" y="2868354"/>
            <a:ext cx="1242217" cy="962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796948F7-7BE3-5345-90AA-2493C064D40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6662" t="15608" r="-1"/>
          <a:stretch/>
        </p:blipFill>
        <p:spPr>
          <a:xfrm>
            <a:off x="903849" y="4348524"/>
            <a:ext cx="634680" cy="911494"/>
          </a:xfrm>
          <a:prstGeom prst="rect">
            <a:avLst/>
          </a:prstGeom>
        </p:spPr>
      </p:pic>
      <p:pic>
        <p:nvPicPr>
          <p:cNvPr id="26" name="Picture 4" descr="Treatments for Mood Disorders | Abnormal Psychology">
            <a:extLst>
              <a:ext uri="{FF2B5EF4-FFF2-40B4-BE49-F238E27FC236}">
                <a16:creationId xmlns:a16="http://schemas.microsoft.com/office/drawing/2014/main" id="{574CB52F-CD9B-F792-0A22-F01E6A7774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312" y="4418177"/>
            <a:ext cx="669333" cy="849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12" descr="Terapia por insuficiencia acomodativa - Tu Optometrista">
            <a:extLst>
              <a:ext uri="{FF2B5EF4-FFF2-40B4-BE49-F238E27FC236}">
                <a16:creationId xmlns:a16="http://schemas.microsoft.com/office/drawing/2014/main" id="{2BE469E3-1E2D-6991-B7D6-5C1C0522B9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2153" y="3021526"/>
            <a:ext cx="1178907" cy="785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4" descr="Free glasses frequency glasses frame vector">
            <a:extLst>
              <a:ext uri="{FF2B5EF4-FFF2-40B4-BE49-F238E27FC236}">
                <a16:creationId xmlns:a16="http://schemas.microsoft.com/office/drawing/2014/main" id="{49C8B9F9-54A4-DD62-5C81-AF2205A901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3821" y="2713795"/>
            <a:ext cx="1591136" cy="795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4253498-4DCE-0496-5A98-4CBD6160E48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23920" y="4281785"/>
            <a:ext cx="526321" cy="107400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2FD6698F-552E-0ECB-9254-4B9F1E6992A6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7459"/>
          <a:stretch/>
        </p:blipFill>
        <p:spPr>
          <a:xfrm>
            <a:off x="1998251" y="1182764"/>
            <a:ext cx="964504" cy="131797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A7B718B-2099-1584-CBC4-AD24C562E904}"/>
              </a:ext>
            </a:extLst>
          </p:cNvPr>
          <p:cNvSpPr txBox="1"/>
          <p:nvPr/>
        </p:nvSpPr>
        <p:spPr>
          <a:xfrm>
            <a:off x="408469" y="2495911"/>
            <a:ext cx="812720" cy="2791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latin typeface="Arial" panose="020B0604020202020204" pitchFamily="34" charset="0"/>
                <a:cs typeface="Arial" panose="020B0604020202020204" pitchFamily="34" charset="0"/>
              </a:rPr>
              <a:t>Seizures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63BB17B-8262-5F76-36E8-6E302E5967F7}"/>
              </a:ext>
            </a:extLst>
          </p:cNvPr>
          <p:cNvSpPr txBox="1"/>
          <p:nvPr/>
        </p:nvSpPr>
        <p:spPr>
          <a:xfrm>
            <a:off x="1542673" y="2509437"/>
            <a:ext cx="1731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latin typeface="Arial" panose="020B0604020202020204" pitchFamily="34" charset="0"/>
                <a:cs typeface="Arial" panose="020B0604020202020204" pitchFamily="34" charset="0"/>
              </a:rPr>
              <a:t>Pain under the right rib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4553543-22D8-6A6D-B081-83773133223C}"/>
              </a:ext>
            </a:extLst>
          </p:cNvPr>
          <p:cNvSpPr txBox="1"/>
          <p:nvPr/>
        </p:nvSpPr>
        <p:spPr>
          <a:xfrm>
            <a:off x="137726" y="3851571"/>
            <a:ext cx="14853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latin typeface="Arial" panose="020B0604020202020204" pitchFamily="34" charset="0"/>
                <a:cs typeface="Arial" panose="020B0604020202020204" pitchFamily="34" charset="0"/>
              </a:rPr>
              <a:t>Severe headaches 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0E14366-3D70-1016-88D2-B7BEDE8BED16}"/>
              </a:ext>
            </a:extLst>
          </p:cNvPr>
          <p:cNvSpPr txBox="1"/>
          <p:nvPr/>
        </p:nvSpPr>
        <p:spPr>
          <a:xfrm>
            <a:off x="1762266" y="3824583"/>
            <a:ext cx="15911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latin typeface="Arial" panose="020B0604020202020204" pitchFamily="34" charset="0"/>
                <a:cs typeface="Arial" panose="020B0604020202020204" pitchFamily="34" charset="0"/>
              </a:rPr>
              <a:t>Changes in vision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E374D67-E6A5-9C91-7D36-6D4A45AE80A9}"/>
              </a:ext>
            </a:extLst>
          </p:cNvPr>
          <p:cNvSpPr txBox="1"/>
          <p:nvPr/>
        </p:nvSpPr>
        <p:spPr>
          <a:xfrm>
            <a:off x="360450" y="5325918"/>
            <a:ext cx="15200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latin typeface="Arial" panose="020B0604020202020204" pitchFamily="34" charset="0"/>
                <a:cs typeface="Arial" panose="020B0604020202020204" pitchFamily="34" charset="0"/>
              </a:rPr>
              <a:t>Nausea/Vomiting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C2ACC49-ECBD-E293-4EA6-9AA65C75554A}"/>
              </a:ext>
            </a:extLst>
          </p:cNvPr>
          <p:cNvSpPr txBox="1"/>
          <p:nvPr/>
        </p:nvSpPr>
        <p:spPr>
          <a:xfrm>
            <a:off x="1996442" y="5333462"/>
            <a:ext cx="12410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latin typeface="Arial" panose="020B0604020202020204" pitchFamily="34" charset="0"/>
                <a:cs typeface="Arial" panose="020B0604020202020204" pitchFamily="34" charset="0"/>
              </a:rPr>
              <a:t>Hard to breathe</a:t>
            </a:r>
          </a:p>
        </p:txBody>
      </p:sp>
      <p:pic>
        <p:nvPicPr>
          <p:cNvPr id="43" name="Picture 42">
            <a:hlinkClick r:id="rId10" action="ppaction://hlinksldjump"/>
            <a:extLst>
              <a:ext uri="{FF2B5EF4-FFF2-40B4-BE49-F238E27FC236}">
                <a16:creationId xmlns:a16="http://schemas.microsoft.com/office/drawing/2014/main" id="{78C30535-DD1B-C589-7868-3334594832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896" y="6115006"/>
            <a:ext cx="752914" cy="576739"/>
          </a:xfrm>
          <a:prstGeom prst="rect">
            <a:avLst/>
          </a:prstGeom>
        </p:spPr>
      </p:pic>
      <p:pic>
        <p:nvPicPr>
          <p:cNvPr id="44" name="Google Shape;597;p63" descr="Symptoms Button">
            <a:hlinkClick r:id="rId11" action="ppaction://hlinksldjump"/>
            <a:extLst>
              <a:ext uri="{FF2B5EF4-FFF2-40B4-BE49-F238E27FC236}">
                <a16:creationId xmlns:a16="http://schemas.microsoft.com/office/drawing/2014/main" id="{A9C5B0EA-38E3-8AF5-DD46-7702075E36EB}"/>
              </a:ext>
            </a:extLst>
          </p:cNvPr>
          <p:cNvPicPr preferRelativeResize="0"/>
          <p:nvPr/>
        </p:nvPicPr>
        <p:blipFill rotWithShape="1">
          <a:blip r:embed="rId12">
            <a:alphaModFix/>
          </a:blip>
          <a:srcRect l="37472" t="10350" r="36680" b="2923"/>
          <a:stretch/>
        </p:blipFill>
        <p:spPr>
          <a:xfrm>
            <a:off x="1044825" y="6023646"/>
            <a:ext cx="510261" cy="71309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622;p64" descr="Treatment Button">
            <a:hlinkClick r:id="rId13" action="ppaction://hlinksldjump"/>
            <a:extLst>
              <a:ext uri="{FF2B5EF4-FFF2-40B4-BE49-F238E27FC236}">
                <a16:creationId xmlns:a16="http://schemas.microsoft.com/office/drawing/2014/main" id="{3F820BE4-64AE-9102-A753-800E32FF4D05}"/>
              </a:ext>
            </a:extLst>
          </p:cNvPr>
          <p:cNvPicPr preferRelativeResize="0"/>
          <p:nvPr/>
        </p:nvPicPr>
        <p:blipFill rotWithShape="1">
          <a:blip r:embed="rId14">
            <a:alphaModFix/>
          </a:blip>
          <a:srcRect t="1965"/>
          <a:stretch/>
        </p:blipFill>
        <p:spPr>
          <a:xfrm>
            <a:off x="1796919" y="5997912"/>
            <a:ext cx="639540" cy="770641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680;p66" descr="Free anatomy brain cross-section vector">
            <a:hlinkClick r:id="rId15" action="ppaction://hlinksldjump"/>
            <a:extLst>
              <a:ext uri="{FF2B5EF4-FFF2-40B4-BE49-F238E27FC236}">
                <a16:creationId xmlns:a16="http://schemas.microsoft.com/office/drawing/2014/main" id="{29051999-92B1-B50D-A0EC-958F37724999}"/>
              </a:ext>
            </a:extLst>
          </p:cNvPr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2603744" y="6014022"/>
            <a:ext cx="684912" cy="73234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512303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4CFCE0-5AEC-923A-6BC1-55E27CA1B055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97466" y="512187"/>
            <a:ext cx="2396262" cy="56986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b="1" dirty="0"/>
              <a:t>Eclampsia</a:t>
            </a:r>
          </a:p>
          <a:p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9411C9A-65F3-D941-A183-270B3D70C338}"/>
              </a:ext>
            </a:extLst>
          </p:cNvPr>
          <p:cNvSpPr txBox="1"/>
          <p:nvPr/>
        </p:nvSpPr>
        <p:spPr>
          <a:xfrm>
            <a:off x="166254" y="1217028"/>
            <a:ext cx="303414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/>
              <a:t>Eclampsia is a medical emergency. </a:t>
            </a:r>
          </a:p>
          <a:p>
            <a:pPr algn="ctr"/>
            <a:endParaRPr lang="en-US" sz="1200"/>
          </a:p>
          <a:p>
            <a:pPr algn="ctr"/>
            <a:r>
              <a:rPr lang="en-US" sz="1200"/>
              <a:t>It needs to be treated in the hospital immediately. </a:t>
            </a:r>
          </a:p>
        </p:txBody>
      </p:sp>
      <p:pic>
        <p:nvPicPr>
          <p:cNvPr id="10" name="Picture 9" descr="A cartoon of a ambulance&#10;&#10;Description automatically generated">
            <a:extLst>
              <a:ext uri="{FF2B5EF4-FFF2-40B4-BE49-F238E27FC236}">
                <a16:creationId xmlns:a16="http://schemas.microsoft.com/office/drawing/2014/main" id="{CA8994C9-6CC8-969F-EB90-724BEE205F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973" y="3756918"/>
            <a:ext cx="3034146" cy="1666411"/>
          </a:xfrm>
          <a:prstGeom prst="rect">
            <a:avLst/>
          </a:prstGeom>
        </p:spPr>
      </p:pic>
      <p:pic>
        <p:nvPicPr>
          <p:cNvPr id="11" name="Picture 10" descr="A red and white triangle sign with a black exclamation mark&#10;&#10;Description automatically generated">
            <a:extLst>
              <a:ext uri="{FF2B5EF4-FFF2-40B4-BE49-F238E27FC236}">
                <a16:creationId xmlns:a16="http://schemas.microsoft.com/office/drawing/2014/main" id="{602F55DC-3C15-9623-D155-E3BB03ED84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6432" y="2518953"/>
            <a:ext cx="1096136" cy="946559"/>
          </a:xfrm>
          <a:prstGeom prst="rect">
            <a:avLst/>
          </a:prstGeom>
        </p:spPr>
      </p:pic>
      <p:pic>
        <p:nvPicPr>
          <p:cNvPr id="16" name="Picture 15">
            <a:hlinkClick r:id="rId4" action="ppaction://hlinksldjump"/>
            <a:extLst>
              <a:ext uri="{FF2B5EF4-FFF2-40B4-BE49-F238E27FC236}">
                <a16:creationId xmlns:a16="http://schemas.microsoft.com/office/drawing/2014/main" id="{545CF4E4-2D8E-0585-1C79-E2AA78A3A5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896" y="6115006"/>
            <a:ext cx="752914" cy="576739"/>
          </a:xfrm>
          <a:prstGeom prst="rect">
            <a:avLst/>
          </a:prstGeom>
        </p:spPr>
      </p:pic>
      <p:pic>
        <p:nvPicPr>
          <p:cNvPr id="17" name="Google Shape;597;p63" descr="Symptoms Button">
            <a:hlinkClick r:id="rId6" action="ppaction://hlinksldjump"/>
            <a:extLst>
              <a:ext uri="{FF2B5EF4-FFF2-40B4-BE49-F238E27FC236}">
                <a16:creationId xmlns:a16="http://schemas.microsoft.com/office/drawing/2014/main" id="{D5A62C77-685D-464C-B417-A05788D6AE99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l="37472" t="10350" r="36680" b="2923"/>
          <a:stretch/>
        </p:blipFill>
        <p:spPr>
          <a:xfrm>
            <a:off x="1044825" y="6023646"/>
            <a:ext cx="510261" cy="7130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622;p64" descr="Treatment Button">
            <a:hlinkClick r:id="rId8" action="ppaction://hlinksldjump"/>
            <a:extLst>
              <a:ext uri="{FF2B5EF4-FFF2-40B4-BE49-F238E27FC236}">
                <a16:creationId xmlns:a16="http://schemas.microsoft.com/office/drawing/2014/main" id="{A9A72580-3F24-5DDC-8D36-341C14342573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 t="1965"/>
          <a:stretch/>
        </p:blipFill>
        <p:spPr>
          <a:xfrm>
            <a:off x="1796919" y="5997912"/>
            <a:ext cx="639540" cy="7706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680;p66" descr="Free anatomy brain cross-section vector">
            <a:hlinkClick r:id="rId10" action="ppaction://hlinksldjump"/>
            <a:extLst>
              <a:ext uri="{FF2B5EF4-FFF2-40B4-BE49-F238E27FC236}">
                <a16:creationId xmlns:a16="http://schemas.microsoft.com/office/drawing/2014/main" id="{F51FD8D6-99BF-D29B-BD36-15A1AA0A923C}"/>
              </a:ext>
            </a:extLst>
          </p:cNvPr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2603744" y="6014022"/>
            <a:ext cx="684912" cy="73234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350131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EF498D-B83C-6042-3386-8F375F014F97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18247" y="587652"/>
            <a:ext cx="2396262" cy="329686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b="1" dirty="0"/>
              <a:t>Eclampsia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196D5F1-A9A6-C193-A885-BE22D94FFB21}"/>
              </a:ext>
            </a:extLst>
          </p:cNvPr>
          <p:cNvSpPr txBox="1"/>
          <p:nvPr/>
        </p:nvSpPr>
        <p:spPr>
          <a:xfrm>
            <a:off x="328337" y="1469476"/>
            <a:ext cx="2674335" cy="839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latin typeface="Arial" panose="020B0604020202020204" pitchFamily="34" charset="0"/>
                <a:cs typeface="Arial" panose="020B0604020202020204" pitchFamily="34" charset="0"/>
              </a:rPr>
              <a:t>Your brain needs a lot of blood. Blood brings it fuel so that it can control your body and keep you alive. </a:t>
            </a:r>
          </a:p>
        </p:txBody>
      </p:sp>
      <p:pic>
        <p:nvPicPr>
          <p:cNvPr id="6" name="Picture 2" descr="Brain Drawing Images | Free Photos, PNG Stickers, Wallpapers &amp; Backgrounds  - rawpixel">
            <a:extLst>
              <a:ext uri="{FF2B5EF4-FFF2-40B4-BE49-F238E27FC236}">
                <a16:creationId xmlns:a16="http://schemas.microsoft.com/office/drawing/2014/main" id="{1E566290-DF8B-7554-6890-3B05C1A4CA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575" y="2615602"/>
            <a:ext cx="1618601" cy="161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Blood Pressure: Over 42,696 Royalty-Free Licensable Stock Illustrations &amp;  Drawings | Shutterstock">
            <a:extLst>
              <a:ext uri="{FF2B5EF4-FFF2-40B4-BE49-F238E27FC236}">
                <a16:creationId xmlns:a16="http://schemas.microsoft.com/office/drawing/2014/main" id="{4726F670-399B-D570-B478-E70833B3DC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5476" y="2142711"/>
            <a:ext cx="1077863" cy="1077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580+ Water Pipe Burst Stock Illustrations, Royalty-Free Vector Graphics &amp; Clip  Art - iStock | Water burst, Water splash, Water main break">
            <a:extLst>
              <a:ext uri="{FF2B5EF4-FFF2-40B4-BE49-F238E27FC236}">
                <a16:creationId xmlns:a16="http://schemas.microsoft.com/office/drawing/2014/main" id="{05158B52-C434-39C6-037F-0931F5FAFB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8535" y="3246131"/>
            <a:ext cx="1150329" cy="1150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79B0573-B276-3DA8-5FE5-B5D854752792}"/>
              </a:ext>
            </a:extLst>
          </p:cNvPr>
          <p:cNvSpPr txBox="1"/>
          <p:nvPr/>
        </p:nvSpPr>
        <p:spPr>
          <a:xfrm>
            <a:off x="328337" y="4672189"/>
            <a:ext cx="2772325" cy="8415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When a pregnant woman has high blood pressure, it’s harder for enough </a:t>
            </a:r>
            <a:r>
              <a:rPr lang="en-US" sz="1200"/>
              <a:t>blood</a:t>
            </a:r>
            <a:r>
              <a:rPr lang="en-US"/>
              <a:t> to reach her brain, like water trying to flow through a small tube. </a:t>
            </a:r>
          </a:p>
        </p:txBody>
      </p:sp>
      <p:pic>
        <p:nvPicPr>
          <p:cNvPr id="16" name="Picture 15">
            <a:hlinkClick r:id="rId5" action="ppaction://hlinksldjump"/>
            <a:extLst>
              <a:ext uri="{FF2B5EF4-FFF2-40B4-BE49-F238E27FC236}">
                <a16:creationId xmlns:a16="http://schemas.microsoft.com/office/drawing/2014/main" id="{68F743C9-AD18-6F4B-B9A4-80801339D0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896" y="6115006"/>
            <a:ext cx="752914" cy="576739"/>
          </a:xfrm>
          <a:prstGeom prst="rect">
            <a:avLst/>
          </a:prstGeom>
        </p:spPr>
      </p:pic>
      <p:pic>
        <p:nvPicPr>
          <p:cNvPr id="17" name="Google Shape;597;p63" descr="Symptoms Button">
            <a:hlinkClick r:id="rId7" action="ppaction://hlinksldjump"/>
            <a:extLst>
              <a:ext uri="{FF2B5EF4-FFF2-40B4-BE49-F238E27FC236}">
                <a16:creationId xmlns:a16="http://schemas.microsoft.com/office/drawing/2014/main" id="{405EAC29-C0D9-D3C6-099B-E3868F0EB324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 l="37472" t="10350" r="36680" b="2923"/>
          <a:stretch/>
        </p:blipFill>
        <p:spPr>
          <a:xfrm>
            <a:off x="1044825" y="6023646"/>
            <a:ext cx="510261" cy="7130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622;p64" descr="Treatment Button">
            <a:hlinkClick r:id="rId9" action="ppaction://hlinksldjump"/>
            <a:extLst>
              <a:ext uri="{FF2B5EF4-FFF2-40B4-BE49-F238E27FC236}">
                <a16:creationId xmlns:a16="http://schemas.microsoft.com/office/drawing/2014/main" id="{490F6B42-B28B-F590-EA6C-CEE80AD23FD1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 t="1965"/>
          <a:stretch/>
        </p:blipFill>
        <p:spPr>
          <a:xfrm>
            <a:off x="1796919" y="5997912"/>
            <a:ext cx="639540" cy="7706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680;p66" descr="Free anatomy brain cross-section vector">
            <a:hlinkClick r:id="rId11" action="ppaction://hlinksldjump"/>
            <a:extLst>
              <a:ext uri="{FF2B5EF4-FFF2-40B4-BE49-F238E27FC236}">
                <a16:creationId xmlns:a16="http://schemas.microsoft.com/office/drawing/2014/main" id="{82E63666-AD45-8E9D-08A5-8D2E5FE5A632}"/>
              </a:ext>
            </a:extLst>
          </p:cNvPr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2603744" y="6014022"/>
            <a:ext cx="684912" cy="73234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2533413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category_ga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  <a:ln>
          <a:noFill/>
        </a:ln>
      </a:spPr>
      <a:bodyPr spcFirstLastPara="1" wrap="square" lIns="91425" tIns="91425" rIns="91425" bIns="91425" anchor="t" anchorCtr="0">
        <a:spAutoFit/>
      </a:bodyPr>
      <a:lstStyle>
        <a:defPPr marL="0" indent="0" algn="l" rtl="0">
          <a:spcBef>
            <a:spcPts val="0"/>
          </a:spcBef>
          <a:spcAft>
            <a:spcPts val="0"/>
          </a:spcAft>
          <a:buNone/>
          <a:defRPr dirty="0">
            <a:latin typeface="Calibri"/>
            <a:ea typeface="Calibri"/>
            <a:cs typeface="Calibri"/>
            <a:sym typeface="Calibri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Luna" id="{D284B44B-EB2C-4511-B30D-55CE5CB1B16F}" vid="{3C1C4ECB-8FF1-43E0-98BB-7EC28EFECA06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f6b6dd5b-f02f-441a-99a0-162ac5060bd2}" enabled="0" method="" siteId="{f6b6dd5b-f02f-441a-99a0-162ac5060bd2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40</TotalTime>
  <Words>563</Words>
  <Application>Microsoft Office PowerPoint</Application>
  <PresentationFormat>Custom</PresentationFormat>
  <Paragraphs>59</Paragraphs>
  <Slides>13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15" baseType="lpstr">
      <vt:lpstr>Custom Design</vt:lpstr>
      <vt:lpstr>category_game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Jon Socha</dc:creator>
  <cp:lastModifiedBy>Wonwhoo A nah</cp:lastModifiedBy>
  <cp:revision>2</cp:revision>
  <dcterms:created xsi:type="dcterms:W3CDTF">2022-06-06T16:34:10Z</dcterms:created>
  <dcterms:modified xsi:type="dcterms:W3CDTF">2024-11-03T02:45:20Z</dcterms:modified>
</cp:coreProperties>
</file>